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9" r:id="rId4"/>
    <p:sldMasterId id="2147483708" r:id="rId5"/>
  </p:sldMasterIdLst>
  <p:sldIdLst>
    <p:sldId id="257" r:id="rId6"/>
    <p:sldId id="258" r:id="rId7"/>
    <p:sldId id="259" r:id="rId8"/>
    <p:sldId id="272" r:id="rId9"/>
    <p:sldId id="558" r:id="rId10"/>
    <p:sldId id="561" r:id="rId11"/>
    <p:sldId id="562" r:id="rId12"/>
    <p:sldId id="565" r:id="rId13"/>
    <p:sldId id="563" r:id="rId14"/>
    <p:sldId id="5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p:scale>
          <a:sx n="80" d="100"/>
          <a:sy n="80" d="100"/>
        </p:scale>
        <p:origin x="1784"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36:29.893"/>
    </inkml:context>
    <inkml:brush xml:id="br0">
      <inkml:brushProperty name="width" value="0.1" units="cm"/>
      <inkml:brushProperty name="height" value="0.1" units="cm"/>
      <inkml:brushProperty name="color" value="#5B2D90"/>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5.837"/>
    </inkml:context>
    <inkml:brush xml:id="br0">
      <inkml:brushProperty name="width" value="0.1" units="cm"/>
      <inkml:brushProperty name="height" value="0.1" units="cm"/>
      <inkml:brushProperty name="color" value="#5B2D90"/>
    </inkml:brush>
  </inkml:definitions>
  <inkml:trace contextRef="#ctx0" brushRef="#br0">28 7 24575,'-15'-7'0,"3"18"0,12-2 0,0 72 0,0 2-1084,0-13 1,0 5 1083,0-9 0,0 3 0,0-5 0,-1 4 0,2 1 57,2 0 1,1 0 0,0-3-58,1 20 0,-1-6 0,2-12 0,1-15 0,0-33 0,-7-14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0.529"/>
    </inkml:context>
    <inkml:brush xml:id="br0">
      <inkml:brushProperty name="width" value="0.1" units="cm"/>
      <inkml:brushProperty name="height" value="0.1" units="cm"/>
      <inkml:brushProperty name="color" value="#5B2D90"/>
    </inkml:brush>
  </inkml:definitions>
  <inkml:trace contextRef="#ctx0" brushRef="#br0">1 213 24575,'35'0'0,"13"0"0,18-12 0,9-2-1764,-4 11 1,9 0 1763,-2-7 0,11-5 0,3 0 0,-7 1-1057,-3 2 1,-4 2 0,4-1 1056,0 3 0,6 0 0,-2 0 0,-6-2 0,-3-4 0,-6-2 0,-5 5 717,2 9 0,-3 1-717,3-9 0,-12 5 0,-30 13 0,-23-6 0,-18 6 0,3-8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1.471"/>
    </inkml:context>
    <inkml:brush xml:id="br0">
      <inkml:brushProperty name="width" value="0.1" units="cm"/>
      <inkml:brushProperty name="height" value="0.1" units="cm"/>
      <inkml:brushProperty name="color" value="#5B2D90"/>
    </inkml:brush>
  </inkml:definitions>
  <inkml:trace contextRef="#ctx0" brushRef="#br0">298 0 24575,'-80'0'0,"3"20"0,18 10 0,17 9 0,11 11 0,23 47 0,19-33 0,-8-11 0,14-4 0,58-24 0,35-17 0,-19 0 0,-9 13 0,5-17 0,0 1 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1.978"/>
    </inkml:context>
    <inkml:brush xml:id="br0">
      <inkml:brushProperty name="width" value="0.1" units="cm"/>
      <inkml:brushProperty name="height" value="0.1" units="cm"/>
      <inkml:brushProperty name="color" value="#5B2D90"/>
    </inkml:brush>
  </inkml:definitions>
  <inkml:trace contextRef="#ctx0" brushRef="#br0">198 129 24575,'10'-30'0,"-2"-9"0,-20 20 0,-10-11 0,-1 20 0,-10 10 0,1 13 0,-3 15 0,2-6 0,14 9 0,13-10 0,18 15 0,3-18 0,46-9 0,2-29 0,12-8 0,-18 0 0,-5 25 0,-26-2 0,29 24 0,-36-17 0,7 7 0,-20-9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2.404"/>
    </inkml:context>
    <inkml:brush xml:id="br0">
      <inkml:brushProperty name="width" value="0.1" units="cm"/>
      <inkml:brushProperty name="height" value="0.1" units="cm"/>
      <inkml:brushProperty name="color" value="#5B2D90"/>
    </inkml:brush>
  </inkml:definitions>
  <inkml:trace contextRef="#ctx0" brushRef="#br0">1 8 24575,'6'-8'0,"7"59"0,16-3 0,-19-3 0,-4 9 0,8 51 0,7-20 0,9-69 0,-7 48 0,2-12 0,41-125 0,2 50 0,7 9 0,7 14 0,-32 7 0,-30 30 0,-42-10 0,-23 0 0,-6-4 0,-12-8 0,-33 7 0,20-19 0,42 8 0,-13-11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4.177"/>
    </inkml:context>
    <inkml:brush xml:id="br0">
      <inkml:brushProperty name="width" value="0.1" units="cm"/>
      <inkml:brushProperty name="height" value="0.1" units="cm"/>
      <inkml:brushProperty name="color" value="#5B2D90"/>
    </inkml:brush>
  </inkml:definitions>
  <inkml:trace contextRef="#ctx0" brushRef="#br0">163 1 24575,'-14'14'0,"-11"11"0,-17 35 0,6-8 0,1 25 0,24-26 0,11 12 0,39-3 0,26-7 0,15-27 0,3-8 0,0-3 0,-28-9 0,0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4.542"/>
    </inkml:context>
    <inkml:brush xml:id="br0">
      <inkml:brushProperty name="width" value="0.1" units="cm"/>
      <inkml:brushProperty name="height" value="0.1" units="cm"/>
      <inkml:brushProperty name="color" value="#5B2D90"/>
    </inkml:brush>
  </inkml:definitions>
  <inkml:trace contextRef="#ctx0" brushRef="#br0">42 106 24575,'-15'13'0,"7"2"0,2 13 0,22 23 0,0-21 0,16 16 0,5-36 0,14-1 0,27-32 0,-25 5 0,-30-52 0,-39 29 0,-39-10 0,-9 3 0,13 18 0,-5 10 0,8 13 0,33 26 0,2 9 0,13-16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4.844"/>
    </inkml:context>
    <inkml:brush xml:id="br0">
      <inkml:brushProperty name="width" value="0.1" units="cm"/>
      <inkml:brushProperty name="height" value="0.1" units="cm"/>
      <inkml:brushProperty name="color" value="#5B2D90"/>
    </inkml:brush>
  </inkml:definitions>
  <inkml:trace contextRef="#ctx0" brushRef="#br0">0 11 24575,'20'0'0,"-4"2"0,17 43 0,-10-8 0,10 26 0,7 7 0,-16-37 0,10 8 0,-14-41 0,-10-12 0,10-16 0,-18-13 0,10-11 0,4 0 0,1 10 0,5-32 0,-10 74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5.060"/>
    </inkml:context>
    <inkml:brush xml:id="br0">
      <inkml:brushProperty name="width" value="0.1" units="cm"/>
      <inkml:brushProperty name="height" value="0.1" units="cm"/>
      <inkml:brushProperty name="color" value="#5B2D90"/>
    </inkml:brush>
  </inkml:definitions>
  <inkml:trace contextRef="#ctx0" brushRef="#br0">1 0 24575,'0'14'0,"0"31"0,0-18 0,20 39 0,-15-40 0,22 2 0,-19-15 0,-1-12 0,0 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5.343"/>
    </inkml:context>
    <inkml:brush xml:id="br0">
      <inkml:brushProperty name="width" value="0.1" units="cm"/>
      <inkml:brushProperty name="height" value="0.1" units="cm"/>
      <inkml:brushProperty name="color" value="#5B2D90"/>
    </inkml:brush>
  </inkml:definitions>
  <inkml:trace contextRef="#ctx0" brushRef="#br0">0 109 24575,'23'-8'0,"-5"2"0,31-11 0,-31 6 0,12-8 0,-29 1 0,6 8 0,-20-3 0,-3 6 0,-24 22 0,15-5 0,-1 18 0,40 8 0,-9-17 0,15 7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5.827"/>
    </inkml:context>
    <inkml:brush xml:id="br0">
      <inkml:brushProperty name="width" value="0.1" units="cm"/>
      <inkml:brushProperty name="height" value="0.1" units="cm"/>
      <inkml:brushProperty name="color" value="#5B2D90"/>
    </inkml:brush>
  </inkml:definitions>
  <inkml:trace contextRef="#ctx0" brushRef="#br0">302 744 24575,'-31'-53'0,"-2"18"0,-3 22 0,-5 25 0,-12 2 0,0 41 0,24-21 0,4 23 0,33-30 0,6-12 0,20 9 0,6-22 0,23 10 0,-5-39 0,-4 12 0,-8-30 0,-16-24 0,-33-13 0,-8-10 0,7 15 0,-4-3 0,-10 0 0,-6-6 0,1 14 0,-12-12 0,6-1 0,17 95 0,12 9 0,9 51 0,5 20 0,2-9 0,5 5 0,4 6 0,5 8 0,1-10-177,5-6 1,0-11 0,-5-5 0,-1-17-1,-3-31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6.094"/>
    </inkml:context>
    <inkml:brush xml:id="br0">
      <inkml:brushProperty name="width" value="0.1" units="cm"/>
      <inkml:brushProperty name="height" value="0.1" units="cm"/>
      <inkml:brushProperty name="color" value="#5B2D90"/>
    </inkml:brush>
  </inkml:definitions>
  <inkml:trace contextRef="#ctx0" brushRef="#br0">29 56 24575,'70'-21'0,"-1"-1"0,18 10 0,-8 12 0,-16 29 0,-22 16 0,-16 6 0,-55 15 0,12-16 0,-8 1 0,-29 2 0,-6-5-987,19-11 0,0-1 987,-20 14 0,5-5 0,14-11 0,17-14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6.493"/>
    </inkml:context>
    <inkml:brush xml:id="br0">
      <inkml:brushProperty name="width" value="0.1" units="cm"/>
      <inkml:brushProperty name="height" value="0.1" units="cm"/>
      <inkml:brushProperty name="color" value="#5B2D90"/>
    </inkml:brush>
  </inkml:definitions>
  <inkml:trace contextRef="#ctx0" brushRef="#br0">13 14 24575,'-12'-8'0,"65"2"0,25 6 0,-16 0 0,5 0 0,9 0 0,-7 0 0,-1 0 0,-14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7.478"/>
    </inkml:context>
    <inkml:brush xml:id="br0">
      <inkml:brushProperty name="width" value="0.1" units="cm"/>
      <inkml:brushProperty name="height" value="0.1" units="cm"/>
      <inkml:brushProperty name="color" value="#5B2D90"/>
    </inkml:brush>
  </inkml:definitions>
  <inkml:trace contextRef="#ctx0" brushRef="#br0">9 101 24575,'-8'-6'0,"46"-4"0,17-13 0,-2 17 0,5 0 0,-3-9 0,1 0 0,18 12 0,-3 2 0,15-14 0,0 15 0,-73 0 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7.659"/>
    </inkml:context>
    <inkml:brush xml:id="br0">
      <inkml:brushProperty name="width" value="0.1" units="cm"/>
      <inkml:brushProperty name="height" value="0.1" units="cm"/>
      <inkml:brushProperty name="color" value="#5B2D90"/>
    </inkml:brush>
  </inkml:definitions>
  <inkml:trace contextRef="#ctx0" brushRef="#br0">33 0 24575,'-10'28'0,"-9"53"0,16-8-1236,4-10 1,2 5 1235,-3-8 0,4 2 0,13 17 0,4 0 0,-8-22 0,0-1 215,6 18 0,2-8-215,1-16 0,-10-2 0,-12-36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7.960"/>
    </inkml:context>
    <inkml:brush xml:id="br0">
      <inkml:brushProperty name="width" value="0.1" units="cm"/>
      <inkml:brushProperty name="height" value="0.1" units="cm"/>
      <inkml:brushProperty name="color" value="#5B2D90"/>
    </inkml:brush>
  </inkml:definitions>
  <inkml:trace contextRef="#ctx0" brushRef="#br0">0 125 24575,'56'6'0,"-16"7"0,7 42 0,-2 11 0,-5-1 0,-14 0 0,-3-3 0,-4-21 0,-17-49 0,6-10 0,-8-44 0,0 0 0,0-12 0,22 13 0,3 2 0,-7-10 0,42-9 0,-51 72 0,3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8.677"/>
    </inkml:context>
    <inkml:brush xml:id="br0">
      <inkml:brushProperty name="width" value="0.1" units="cm"/>
      <inkml:brushProperty name="height" value="0.1" units="cm"/>
      <inkml:brushProperty name="color" value="#5B2D90"/>
    </inkml:brush>
  </inkml:definitions>
  <inkml:trace contextRef="#ctx0" brushRef="#br0">252 153 24575,'0'-39'0,"0"8"0,-7-3 0,-20 8 0,3 16 0,-17-3 0,2 29 0,3 5 0,0 12 0,5 32 0,20-19 0,18 47 0,20-49 0,20 0 0,11-39 0,-22-13 0,1 0 0,-23 1 0,6 7 0,24 12 0,-23-10 0,14 10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8.946"/>
    </inkml:context>
    <inkml:brush xml:id="br0">
      <inkml:brushProperty name="width" value="0.1" units="cm"/>
      <inkml:brushProperty name="height" value="0.1" units="cm"/>
      <inkml:brushProperty name="color" value="#5B2D90"/>
    </inkml:brush>
  </inkml:definitions>
  <inkml:trace contextRef="#ctx0" brushRef="#br0">151 15 24575,'-23'-8'0,"11"2"0,-25 6 0,28 6 0,-29 37 0,32-14 0,-19 38 0,45 0 0,-7-20 0,44 13 0,15-46 0,0-6 0,-11-8 0,-38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9.162"/>
    </inkml:context>
    <inkml:brush xml:id="br0">
      <inkml:brushProperty name="width" value="0.1" units="cm"/>
      <inkml:brushProperty name="height" value="0.1" units="cm"/>
      <inkml:brushProperty name="color" value="#5B2D90"/>
    </inkml:brush>
  </inkml:definitions>
  <inkml:trace contextRef="#ctx0" brushRef="#br0">15 1 24575,'-8'14'0,"2"8"0,9 32 0,7 10 0,15 24 0,-16-22 0,1 1 0,7-16 0,-1-5 0,-13 11 0,27-1 0,-26-41 0,15-7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9.459"/>
    </inkml:context>
    <inkml:brush xml:id="br0">
      <inkml:brushProperty name="width" value="0.1" units="cm"/>
      <inkml:brushProperty name="height" value="0.1" units="cm"/>
      <inkml:brushProperty name="color" value="#5B2D90"/>
    </inkml:brush>
  </inkml:definitions>
  <inkml:trace contextRef="#ctx0" brushRef="#br0">349 28 24575,'-12'-15'0,"-26"3"0,-16 32 0,-22-2 0,-6 34 0,31-8 0,16 9 0,40-16 0,17-16 0,16-2 0,2-16 0,3 22 0,0 4 0,0-12 0,-4 16 0,-3 2 0,-13-16 0,-4 7 0,-6-20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9.844"/>
    </inkml:context>
    <inkml:brush xml:id="br0">
      <inkml:brushProperty name="width" value="0.1" units="cm"/>
      <inkml:brushProperty name="height" value="0.1" units="cm"/>
      <inkml:brushProperty name="color" value="#5B2D90"/>
    </inkml:brush>
  </inkml:definitions>
  <inkml:trace contextRef="#ctx0" brushRef="#br0">0 210 24575,'6'-8'0,"2"2"0,13 6 0,-6 0 0,11 0 0,8-8 0,-4 6 0,10-15 0,-11 3 0,-13-4 0,5-14 0,-28-4 0,-26-3 0,4 11 0,-18 26 0,21 26 0,17 61 0,8-25 0,6 0 0,7-5 0,9-22 0,-5 8 0,-9-41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0.099"/>
    </inkml:context>
    <inkml:brush xml:id="br0">
      <inkml:brushProperty name="width" value="0.1" units="cm"/>
      <inkml:brushProperty name="height" value="0.1" units="cm"/>
      <inkml:brushProperty name="color" value="#5B2D90"/>
    </inkml:brush>
  </inkml:definitions>
  <inkml:trace contextRef="#ctx0" brushRef="#br0">0 215 24575,'89'2'0,"-12"1"0,-37 74 0,-7-25 0,-14 23 0,-8-24 0,-11-4 0,-6-45 0,-7-12 0,3-44 0,-1 3 0,11 0 0,41-31 0,7 0 0,-26 25 0,22-11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6.788"/>
    </inkml:context>
    <inkml:brush xml:id="br0">
      <inkml:brushProperty name="width" value="0.1" units="cm"/>
      <inkml:brushProperty name="height" value="0.1" units="cm"/>
      <inkml:brushProperty name="color" value="#5B2D90"/>
    </inkml:brush>
  </inkml:definitions>
  <inkml:trace contextRef="#ctx0" brushRef="#br0">0 90 24575,'7'-15'0,"19"7"0,19 43 0,-1-2 0,-8 26 0,-13 2 0,-20-28 0,8-8 0,-11-28 0,0-35 0,0-2 0,0-11 0,39-35 0,-7 49 0,35-21 0,-39 58 0,-5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51.360"/>
    </inkml:context>
    <inkml:brush xml:id="br0">
      <inkml:brushProperty name="width" value="0.1" units="cm"/>
      <inkml:brushProperty name="height" value="0.1" units="cm"/>
      <inkml:brushProperty name="color" value="#5B2D90"/>
    </inkml:brush>
  </inkml:definitions>
  <inkml:trace contextRef="#ctx0" brushRef="#br0">0 153 24575,'61'0'0,"0"0"0,13 1 0,10-2 0,-4-2 0,12-2 0,4-1 0,-7 2-2959,6 2 0,-5 2 1,7-3 2958,-16-3 0,7-2 0,2-1 0,-3 1 0,-6 2 0,11 4 0,-6 3 0,4-5-290,-3-5 0,4-4 0,0-1 1,-8 5 289,-10 5 0,-5 4 0,1-3 638,13-5 0,0-3 1,-17 3-639,-16 1 0,-31 6 0,-26 1 0,-6 8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52.375"/>
    </inkml:context>
    <inkml:brush xml:id="br0">
      <inkml:brushProperty name="width" value="0.1" units="cm"/>
      <inkml:brushProperty name="height" value="0.1" units="cm"/>
      <inkml:brushProperty name="color" value="#5B2D90"/>
    </inkml:brush>
  </inkml:definitions>
  <inkml:trace contextRef="#ctx0" brushRef="#br0">0 248 24575,'4'0'0,"47"0"0,12-1 0,26-2 0,14-1 0,2-1 0,-10-1-2458,-6-1 0,-6-2 1,3 0-1,10 1 2245,-9 3 0,8 2 0,7 1 0,1-1 1,0 0-1,-4-1 0,-8-2-218,2-5 0,-4-1 0,-4-2 0,-1 2 0,1 3 431,-4 5 0,-2 3 0,1 2 0,3-1 0,6-3-126,3-4 1,10-1-1,4-3 1,2 0-1,-4 1 1,-7 1-1,-11 2 126,20 3 0,-13 3 0,7-2 0,1-3 0,17-2 0,-1-1 0,-21 2 0,-41 3 0,-40 4 0,-6 0 0,-29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58.185"/>
    </inkml:context>
    <inkml:brush xml:id="br0">
      <inkml:brushProperty name="width" value="0.1" units="cm"/>
      <inkml:brushProperty name="height" value="0.1" units="cm"/>
      <inkml:brushProperty name="color" value="#5B2D90"/>
    </inkml:brush>
  </inkml:definitions>
  <inkml:trace contextRef="#ctx0" brushRef="#br0">24 147 24575,'-22'0'0,"20"0"0,53 0 0,-4 1 0,8-2-716,20-10 0,9-4 716,-1 8 0,8 1 0,-6-4-1320,5-13 1,1 0 1319,-12 13 0,5 5 0,-7-1 0,0-3 0,-7 2 934,26 7-934,-10-6 0,-66 4 0,-12-4 0,-1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58.699"/>
    </inkml:context>
    <inkml:brush xml:id="br0">
      <inkml:brushProperty name="width" value="0.1" units="cm"/>
      <inkml:brushProperty name="height" value="0.1" units="cm"/>
      <inkml:brushProperty name="color" value="#5B2D90"/>
    </inkml:brush>
  </inkml:definitions>
  <inkml:trace contextRef="#ctx0" brushRef="#br0">10 131 24575,'-10'-22'0,"14"0"0,32 14 0,39-16 0,5 14 0,6 1 0,-17-1 0,0 0 0,15 1 0,-2 3 0,-19 5 0,-7 2 0,3-1 0,12 12 0,-55-3 0,-4 28 0,-31 8 0,-12 14 0,-6 6 0,6-15 0,-4 3 0,-11 11 0,-7 6 0,8-10 0,-12 16 0,16-20 0,-2-8 0,-7-26 0,25-7 0,-27-14 0,24-62 0,15 1 0,3 8 0,0-5 0,2-10 0,2 2 0,2-34 0,-9 38 0,0 4 0,10 0 0,-2 29 0,7 10 0,4 18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23.552"/>
    </inkml:context>
    <inkml:brush xml:id="br0">
      <inkml:brushProperty name="width" value="0.1" units="cm"/>
      <inkml:brushProperty name="height" value="0.1" units="cm"/>
      <inkml:brushProperty name="color" value="#5B2D90"/>
    </inkml:brush>
  </inkml:definitions>
  <inkml:trace contextRef="#ctx0" brushRef="#br0">0 605 24575,'12'-8'0,"-2"8"0,16 14 0,-16 8 0,19 10 0,-18 3 0,14-7 0,-5-8 0,36-52 0,18-7 0,18-7-1655,-23 9 1,7-3 0,2-1 0,-3 1 1654,10-5 0,-3 1 0,4 0 0,-3 5 0,5-2 0,-3 2 0,-13 5 0,-5 0 0,-7 3 0,9-2 0,-8 3 0,-10-1 0,-24 18 0,-26 0 0,12 11 0,-11 2 0,4 2 0,-6 4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0.324"/>
    </inkml:context>
    <inkml:brush xml:id="br0">
      <inkml:brushProperty name="width" value="0.1" units="cm"/>
      <inkml:brushProperty name="height" value="0.1" units="cm"/>
      <inkml:brushProperty name="color" value="#5B2D90"/>
    </inkml:brush>
  </inkml:definitions>
  <inkml:trace contextRef="#ctx0" brushRef="#br0">1 0 24575,'87'0'0,"-28"16"0,-3 8 0,6 19 0,-18 2 0,-7 12 0,-24 22 0,-9 8 0,4-4 0,-1 4-1203,-5-13 0,-3 4 0,0-3 1203,2 21 0,-2 2 0,-6-9 0,-3 7 0,1 10-838,5-26 0,0 9 0,0 4 0,0 0 0,0-2 0,0-8 838,-4 8 0,0-6 0,0-1 0,1 4 0,2 3 0,-1 9 0,2-1 0,1-11 0,3-19 0,6 23 0,-4-36 0,4-26 0,-6 2 0,0 33 0,0 26 0,17-2 0,7 5 327,-6-23 1,5-3-328,14 18 0,13-10 2513,19-32 0,2-12-2513,15 11 0,-8-41 0,-26-13 0,-57 4 0,-36 10 0,-24 35 0,-19 24 0,12 2 0,19 0 0,5 8-847,2-12 0,-6 8 0,5 3 1,18-2 846,25 5 0,18 0 0,4 7 0,-4-8 0,4 6 0,2 4 0,3 4 0,2 2-580,1-5 1,4 5 0,2 3 0,2 2 0,0-1-1,-1-2 1,-2-4 579,-2-2 0,0-4 0,-1-2 0,0 1 0,0 2 0,1 4 0,-1-4 0,1 7 0,2 4 0,0 1 0,-1-3 0,-3-6 0,-3-8 0,-5-13-65,11 29 0,-13-9 65,-12 9 0,-8 6 0,-17-27 0,-61-32 0,5-19 0,-2-4 0,-7 3 0,8-20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8.121"/>
    </inkml:context>
    <inkml:brush xml:id="br0">
      <inkml:brushProperty name="width" value="0.1" units="cm"/>
      <inkml:brushProperty name="height" value="0.1" units="cm"/>
      <inkml:brushProperty name="color" value="#5B2D90"/>
    </inkml:brush>
  </inkml:definitions>
  <inkml:trace contextRef="#ctx0" brushRef="#br0">1 433 24575,'85'-22'0,"8"4"0,9-3 0,-10-2 0,5-2-697,-9 4 0,8-1 0,5 0 697,-19 6 0,6 1 0,2-1 0,-4 1 0,-7-1-1154,6-3 1,-7 0-1,4 1 1154,6 3 0,8 2 0,-4-1 0,-18-1 0,-17-5 0,-11 4 1228,16 11-1228,-26-21 0,-30 36 0,-2-13 0,-12 15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8.983"/>
    </inkml:context>
    <inkml:brush xml:id="br0">
      <inkml:brushProperty name="width" value="0.1" units="cm"/>
      <inkml:brushProperty name="height" value="0.1" units="cm"/>
      <inkml:brushProperty name="color" value="#5B2D90"/>
    </inkml:brush>
  </inkml:definitions>
  <inkml:trace contextRef="#ctx0" brushRef="#br0">11 175 24575,'-10'-21'0,"24"7"0,62-27 0,-26 36 0,5 1 0,17-25 0,7-1 0,-8 25 0,5 6 0,-9-3 0,-17-10 0,-2 0 0,18 12 0,1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9.182"/>
    </inkml:context>
    <inkml:brush xml:id="br0">
      <inkml:brushProperty name="width" value="0.1" units="cm"/>
      <inkml:brushProperty name="height" value="0.1" units="cm"/>
      <inkml:brushProperty name="color" value="#5B2D90"/>
    </inkml:brush>
  </inkml:definitions>
  <inkml:trace contextRef="#ctx0" brushRef="#br0">1 0 24575,'0'62'0,"-1"11"0,2 5 0,6-25 0,1 1 0,-8 32 0,3 3 0,15-16 0,1-5 0,-10-17 0,0-3 0,17 47 0,-13-61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9.404"/>
    </inkml:context>
    <inkml:brush xml:id="br0">
      <inkml:brushProperty name="width" value="0.1" units="cm"/>
      <inkml:brushProperty name="height" value="0.1" units="cm"/>
      <inkml:brushProperty name="color" value="#5B2D90"/>
    </inkml:brush>
  </inkml:definitions>
  <inkml:trace contextRef="#ctx0" brushRef="#br0">0 0 24575,'0'22'0,"0"-1"0,12 1 0,-9-5 0,22-1 0,-22-10 0,9-6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7.187"/>
    </inkml:context>
    <inkml:brush xml:id="br0">
      <inkml:brushProperty name="width" value="0.1" units="cm"/>
      <inkml:brushProperty name="height" value="0.1" units="cm"/>
      <inkml:brushProperty name="color" value="#5B2D90"/>
    </inkml:brush>
  </inkml:definitions>
  <inkml:trace contextRef="#ctx0" brushRef="#br0">0 84 24575,'15'8'0,"-1"-1"0,15-20 0,-11 4 0,4-11 0,-22-7 0,-8 16 0,-6-8 0,-9 38 0,13-8 0,-11 28 0,19-6 0,81 28 0,-25-30 0,10-9 0,-1-7 0,-22-15 0,-8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9.719"/>
    </inkml:context>
    <inkml:brush xml:id="br0">
      <inkml:brushProperty name="width" value="0.1" units="cm"/>
      <inkml:brushProperty name="height" value="0.1" units="cm"/>
      <inkml:brushProperty name="color" value="#5B2D90"/>
    </inkml:brush>
  </inkml:definitions>
  <inkml:trace contextRef="#ctx0" brushRef="#br0">1 175 24575,'84'-25'0,"-3"-22"0,-39 28 0,-13-17 0,-23 10 0,-20 17 0,-7-3 0,-30 20 0,24-6 0,-16 30 0,47-18 0,-7 13 0,15-19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9.957"/>
    </inkml:context>
    <inkml:brush xml:id="br0">
      <inkml:brushProperty name="width" value="0.1" units="cm"/>
      <inkml:brushProperty name="height" value="0.1" units="cm"/>
      <inkml:brushProperty name="color" value="#5B2D90"/>
    </inkml:brush>
  </inkml:definitions>
  <inkml:trace contextRef="#ctx0" brushRef="#br0">15 2 24575,'-8'-2'0,"1"10"0,7 24 0,17 34 0,2 10 0,-11 21 0,16-8 0,2 1 0,-13-27 0,-2-5 0,8 25 0,9 7 0,-26-62 0,6-10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0.122"/>
    </inkml:context>
    <inkml:brush xml:id="br0">
      <inkml:brushProperty name="width" value="0.1" units="cm"/>
      <inkml:brushProperty name="height" value="0.1" units="cm"/>
      <inkml:brushProperty name="color" value="#5B2D90"/>
    </inkml:brush>
  </inkml:definitions>
  <inkml:trace contextRef="#ctx0" brushRef="#br0">0 156 24575,'17'-26'0,"10"4"0,41-9 0,-11 6 0,16 10 0,-22-7 0,-22 19 0,-7-9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0.337"/>
    </inkml:context>
    <inkml:brush xml:id="br0">
      <inkml:brushProperty name="width" value="0.1" units="cm"/>
      <inkml:brushProperty name="height" value="0.1" units="cm"/>
      <inkml:brushProperty name="color" value="#5B2D90"/>
    </inkml:brush>
  </inkml:definitions>
  <inkml:trace contextRef="#ctx0" brushRef="#br0">1 1 24575,'0'10'0,"0"67"0,14 5 0,-12-19 0,0 7 0,11 13 0,4-3-810,-5-28 0,0 0 810,2 20 0,4-5 0,21-11 0,-23-29 0,1-10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0.654"/>
    </inkml:context>
    <inkml:brush xml:id="br0">
      <inkml:brushProperty name="width" value="0.1" units="cm"/>
      <inkml:brushProperty name="height" value="0.1" units="cm"/>
      <inkml:brushProperty name="color" value="#5B2D90"/>
    </inkml:brush>
  </inkml:definitions>
  <inkml:trace contextRef="#ctx0" brushRef="#br0">37 199 24575,'57'-52'0,"-21"18"0,12-2 0,-28 20 0,-5-18 0,-26 15 0,-49 11 0,14 15 0,-27 27 0,59 12 0,6-3 0,46 40 0,4-49 0,39-1 0,4-8 0,-22-22 0,-4 5 0,1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1.701"/>
    </inkml:context>
    <inkml:brush xml:id="br0">
      <inkml:brushProperty name="width" value="0.1" units="cm"/>
      <inkml:brushProperty name="height" value="0.1" units="cm"/>
      <inkml:brushProperty name="color" value="#5B2D90"/>
    </inkml:brush>
  </inkml:definitions>
  <inkml:trace contextRef="#ctx0" brushRef="#br0">0 0 24575,'95'31'0,"0"-1"0,-1 0 0,1 1 0,-1-1 0,1 0 0,-1 1 0,-5-1 0,-1 2 0,-3-1 0,-2-1 0,-2-1 0,-1-2-1627,2-1 1,-2-1 0,-1-2 0,-5 0 0,-3 1 1626,13 9 0,-7 0 0,3 2 0,-6-4 0,4 1 0,1 0 0,-4-2-213,11 5 0,-2-1 1,-1-2 212,-2 0 0,-1 0 0,-9-5 878,-3-4 0,-15-5-878,-22-6 0,-24-12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3.889"/>
    </inkml:context>
    <inkml:brush xml:id="br0">
      <inkml:brushProperty name="width" value="0.1" units="cm"/>
      <inkml:brushProperty name="height" value="0.1" units="cm"/>
      <inkml:brushProperty name="color" value="#5B2D90"/>
    </inkml:brush>
  </inkml:definitions>
  <inkml:trace contextRef="#ctx0" brushRef="#br0">352 75 24575,'-16'-27'0,"6"-1"0,-15 13 0,8 11 0,-11 12 0,-6 28 0,3 4 0,-14 26 0,18-4 0,0 13 0,4-2 0,5 3 0,3 1 0,-3 0 0,1 4 0,19-14 0,34-19 0,11-17 0,24-15 0,4-33 0,3-14 0,-22 0 0,-2-1 0,12 0 0,-3 3 0,8-8 0,-23 34 0,-40 46 0,-6-6 0,6 28 0,-8-30 0,6 4 0,-4-7 0,4-14 0,-6 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4.821"/>
    </inkml:context>
    <inkml:brush xml:id="br0">
      <inkml:brushProperty name="width" value="0.1" units="cm"/>
      <inkml:brushProperty name="height" value="0.1" units="cm"/>
      <inkml:brushProperty name="color" value="#5B2D90"/>
    </inkml:brush>
  </inkml:definitions>
  <inkml:trace contextRef="#ctx0" brushRef="#br0">9 0 24575,'0'51'0,"12"11"0,2 4 0,-7 15 0,6-11 0,0 1 0,-1 15 0,-10-29 0,10-2 0,-12-55 0,-17-13 0,12-27 0,-29 0 0,30-10 0,-10-12 0,0-1 0,11 8 0,1-6 0,5 11 0,7 42 0,16 9 0,21 45 0,-6-1 0,14 39 0,-19 6 0,1-16 0,-6 13 0,-8-60 0,-11-11 0,-12-48 0,0-3 0,0-18 0,29-27 0,-15 38 0,29-12 0,-22 40 0,17 12 0,27 61 0,-19-19 0,-18 6 0,-7 4 0,-9 13 0,0-19 0,-8-6 0,8-25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5.990"/>
    </inkml:context>
    <inkml:brush xml:id="br0">
      <inkml:brushProperty name="width" value="0.1" units="cm"/>
      <inkml:brushProperty name="height" value="0.1" units="cm"/>
      <inkml:brushProperty name="color" value="#5B2D90"/>
    </inkml:brush>
  </inkml:definitions>
  <inkml:trace contextRef="#ctx0" brushRef="#br0">1 1 24575,'3'23'0,"-6"5"0,34 33 0,-10 6 0,2 6 0,6-16 0,4 3-1511,-8 0 1,1 6 0,2-4 1510,12 6 0,2 4 0,1 9 0,1 10 0,0-6 0,-8-21 0,-1-3 0,1 3 0,7 21 0,0 6 0,2-7 0,-3-16 0,1-5 0,3-4-325,4-6 1,2-3 0,1-2 324,11 18 0,10-8 0,-7-27 0,12-5 0,1-4 0,-10-5 0,1-5 0,2-4 0,6 0 0,13 0 0,1-1 0,-15 0 0,-3 1 0,-6-1 0,29-6 0,-10 1 0,-29 13 0,-16-15 0,-36 0 0,0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8.138"/>
    </inkml:context>
    <inkml:brush xml:id="br0">
      <inkml:brushProperty name="width" value="0.1" units="cm"/>
      <inkml:brushProperty name="height" value="0.1" units="cm"/>
      <inkml:brushProperty name="color" value="#5B2D90"/>
    </inkml:brush>
  </inkml:definitions>
  <inkml:trace contextRef="#ctx0" brushRef="#br0">15 109 24575,'-6'-14'0,"4"12"0,-4 32 0,19 18 0,-10 29 0,10-19 0,2 2 0,2 25 0,-4 10 0,0-4 0,2-26 0,-7 26 0,-19-146 0,8-4 0,-8-40-476,-3 24 476,11-10 0,-1 9 0,6-2 0,10 20 0,5 2 0,8-16 0,5 15 0,17 35 0,18 75 0,-40 4 0,-4 10 0,13 10 0,-1 0-496,-7-5 1,-1-4 495,1-12 0,-2-4 453,-2 22-453,-9-67 0,-6 10 0,-7-67 0,19-47 0,13 12 0,-17 35 0,3 5 1014,16 0-1014,-13 39 0,1 6 0,13 33 0,16 35 0,-10 13 0,-16-23 0,-2-2 0,-1 7 0,-9-1 0,-7-29 0,-6-17 0,0-4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7.752"/>
    </inkml:context>
    <inkml:brush xml:id="br0">
      <inkml:brushProperty name="width" value="0.1" units="cm"/>
      <inkml:brushProperty name="height" value="0.1" units="cm"/>
      <inkml:brushProperty name="color" value="#5B2D90"/>
    </inkml:brush>
  </inkml:definitions>
  <inkml:trace contextRef="#ctx0" brushRef="#br0">1 0 24575,'0'53'0,"0"-2"0,-1 0 0,2 6-967,7-2 1,1 2 966,-9 5 0,4 0 0,14-1 0,2 0 0,-10 17 0,0-3 330,21 19-330,-21-40 0,-3-7 0,-1-16 0,-6-25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8.773"/>
    </inkml:context>
    <inkml:brush xml:id="br0">
      <inkml:brushProperty name="width" value="0.1" units="cm"/>
      <inkml:brushProperty name="height" value="0.1" units="cm"/>
      <inkml:brushProperty name="color" value="#5B2D90"/>
    </inkml:brush>
  </inkml:definitions>
  <inkml:trace contextRef="#ctx0" brushRef="#br0">62 230 24575,'0'27'0,"24"21"0,-6-28 0,22 13 0,-1-48 0,-12-1 0,-1-14 0,-18-8 0,-19-2 0,-18-12 0,-6 1 0,-3 10 0,-1-4 0,1 15 0,11 53 0,12-5 0,3 7 0,12-12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49.823"/>
    </inkml:context>
    <inkml:brush xml:id="br0">
      <inkml:brushProperty name="width" value="0.1" units="cm"/>
      <inkml:brushProperty name="height" value="0.1" units="cm"/>
      <inkml:brushProperty name="color" value="#5B2D90"/>
    </inkml:brush>
  </inkml:definitions>
  <inkml:trace contextRef="#ctx0" brushRef="#br0">384 821 24575,'-6'-16'0,"4"-9"0,-34 15 0,23-4 0,-24 8 0,16 6 0,-23 0 0,-5 16 0,-2 4 0,-15-3 0,29 26 0,15 5 0,33-9 0,39 18 0,18-51 0,-11-20 0,20-20 0,-19-22 0,-11-8 0,-16-17 0,-20 16 0,-8-9 0,-10-4 0,-4-8 0,0 6 0,4-2 0,-2 1 0,-6-28 0,-7 28 0,0 71 0,13 24 0,-3 30 0,10 27 0,4 8 0,-3-20 0,2 2-826,5 38 0,3 0 826,-1-36 0,3-4 0,9-2 0,1-2 0,12 32 0,15-14 0,-1-36 0,3-12 0,-7-36 0,-16-25 1652,-17 3-1652,-10 7 0,-2 27 0,18 44 0,-4-29 0,25 21 0,3-37 0,-8-8 0,8-1 0,-20-7 0,-12 2 0,6-50 0,-18 44 0,10-41 0,-12 82 0,6 25 0,8 0 0,2 16 0,13-38 0,45 1 0,-19-14 0,14 0 0,-40-11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0.040"/>
    </inkml:context>
    <inkml:brush xml:id="br0">
      <inkml:brushProperty name="width" value="0.1" units="cm"/>
      <inkml:brushProperty name="height" value="0.1" units="cm"/>
      <inkml:brushProperty name="color" value="#5B2D90"/>
    </inkml:brush>
  </inkml:definitions>
  <inkml:trace contextRef="#ctx0" brushRef="#br0">18 0 24575,'-7'61'0,"-1"0"0,6 17 0,3 10 0,3-8 0,5-9 0,2-1 0,-3 7 0,1 6 0,7-12 0,14-19 0,-1-10 0,-4 8 0,14-21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0.397"/>
    </inkml:context>
    <inkml:brush xml:id="br0">
      <inkml:brushProperty name="width" value="0.1" units="cm"/>
      <inkml:brushProperty name="height" value="0.1" units="cm"/>
      <inkml:brushProperty name="color" value="#5B2D90"/>
    </inkml:brush>
  </inkml:definitions>
  <inkml:trace contextRef="#ctx0" brushRef="#br0">0 218 24575,'15'0'0,"-7"-7"0,21-6 0,-17-3 0,18-3 0,-14-13 0,4-4 0,-9-6 0,0 10 0,-17 18 0,-2 8 0,-12 14 0,-18 56 0,19-7 0,1-7 0,7 4 0,38 40 0,2-36 0,47-2 0,1-45 0,21-11 0,-44 0 0,-10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1.473"/>
    </inkml:context>
    <inkml:brush xml:id="br0">
      <inkml:brushProperty name="width" value="0.1" units="cm"/>
      <inkml:brushProperty name="height" value="0.1" units="cm"/>
      <inkml:brushProperty name="color" value="#5B2D90"/>
    </inkml:brush>
  </inkml:definitions>
  <inkml:trace contextRef="#ctx0" brushRef="#br0">0 1 24575,'0'37'0,"22"58"0,-17 1-557,16-24 1,4 11 556,-8-7 0,-1 10 0,0 1 0,1-7-1416,4-6 1,1-6 0,1 6 1415,-2 9 0,0 7 0,2 0 0,2-8 0,7-4 0,1-7 0,-1-4-343,4 13 0,1-2 343,-2-16 0,3 0 0,3 1 0,2 1 0,1-1 0,1-6 0,8 2 0,3-4 0,14 15 0,4-12-330,-11-36 1,-2-9 329,32 1 0,2-12 0,-5-4 0,-29 2 0,-6 0 0,-1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3.855"/>
    </inkml:context>
    <inkml:brush xml:id="br0">
      <inkml:brushProperty name="width" value="0.1" units="cm"/>
      <inkml:brushProperty name="height" value="0.1" units="cm"/>
      <inkml:brushProperty name="color" value="#5B2D90"/>
    </inkml:brush>
  </inkml:definitions>
  <inkml:trace contextRef="#ctx0" brushRef="#br0">204 19 24575,'-22'-10'0,"-10"2"0,9 16 0,-5 0 0,-15 64 0,18-27 0,-6 45 0,37-22 0,6-23 0,30 9 0,17-28 0,-2-12 0,27-2 0,-20-12 0,0 0 0,-25 0 0,-17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4.192"/>
    </inkml:context>
    <inkml:brush xml:id="br0">
      <inkml:brushProperty name="width" value="0.1" units="cm"/>
      <inkml:brushProperty name="height" value="0.1" units="cm"/>
      <inkml:brushProperty name="color" value="#5B2D90"/>
    </inkml:brush>
  </inkml:definitions>
  <inkml:trace contextRef="#ctx0" brushRef="#br0">34 1 24575,'0'51'0,"-7"40"0,-1 9 0,6-42 0,0 1 0,-4 15 0,-1 8 0,6-7 0,12-4 0,4-8 0,-1 20 0,26-5 0,-4-56 0,-18-12 0,6-2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4.615"/>
    </inkml:context>
    <inkml:brush xml:id="br0">
      <inkml:brushProperty name="width" value="0.1" units="cm"/>
      <inkml:brushProperty name="height" value="0.1" units="cm"/>
      <inkml:brushProperty name="color" value="#5B2D90"/>
    </inkml:brush>
  </inkml:definitions>
  <inkml:trace contextRef="#ctx0" brushRef="#br0">183 143 24575,'-8'-43'0,"6"4"0,-25 9 0,16 14 0,-16 1 0,6 15 0,0 23 0,-11 12 0,16 40 0,-1 0 0,29-14 0,51-36 0,-30-21 0,37-27 0,-55 14 0,-6 7 0,4 5 0,-11 17 0,33-1 0,-16-1 0,13-5 0,-19-5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4.921"/>
    </inkml:context>
    <inkml:brush xml:id="br0">
      <inkml:brushProperty name="width" value="0.1" units="cm"/>
      <inkml:brushProperty name="height" value="0.1" units="cm"/>
      <inkml:brushProperty name="color" value="#5B2D90"/>
    </inkml:brush>
  </inkml:definitions>
  <inkml:trace contextRef="#ctx0" brushRef="#br0">110 43 24575,'-24'-22'0,"7"8"0,-4 8 0,6 19 0,-1 2 0,8 34 0,0-6 0,32 52 0,-6-36 0,25 27 0,-21-51 0,-4 9 0,-18-33 0,-8 14 0,-13-23 0,11 4 0,-3-6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5.204"/>
    </inkml:context>
    <inkml:brush xml:id="br0">
      <inkml:brushProperty name="width" value="0.1" units="cm"/>
      <inkml:brushProperty name="height" value="0.1" units="cm"/>
      <inkml:brushProperty name="color" value="#5B2D90"/>
    </inkml:brush>
  </inkml:definitions>
  <inkml:trace contextRef="#ctx0" brushRef="#br0">121 1 24575,'-8'10'0,"6"22"0,7 18 0,6 5 0,22 24 0,-2-20 0,5-4 0,33 6 0,-24-14 0,-19-17 0,-78-3 0,-24-3 0,5 6 0,1-7 0,6-1 0,30-2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7.977"/>
    </inkml:context>
    <inkml:brush xml:id="br0">
      <inkml:brushProperty name="width" value="0.1" units="cm"/>
      <inkml:brushProperty name="height" value="0.1" units="cm"/>
      <inkml:brushProperty name="color" value="#5B2D90"/>
    </inkml:brush>
  </inkml:definitions>
  <inkml:trace contextRef="#ctx0" brushRef="#br0">1 172 24575,'83'-45'0,"1"-1"0,-4 9 0,-2 9 0,-14 15 0,-5 11 0,21 24 0,-22-4 0,-46 31 0,-60 23 0,-19 2 0,32-35 0,-2-1-321,-14 14 0,-7 7 0,8-16 0,-2-16 0,19-8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5.938"/>
    </inkml:context>
    <inkml:brush xml:id="br0">
      <inkml:brushProperty name="width" value="0.1" units="cm"/>
      <inkml:brushProperty name="height" value="0.1" units="cm"/>
      <inkml:brushProperty name="color" value="#5B2D90"/>
    </inkml:brush>
  </inkml:definitions>
  <inkml:trace contextRef="#ctx0" brushRef="#br0">1 0 24575,'9'60'0,"0"0"0,2 12 0,2 14 0,0 3 0,0-7 0,-2-8 0,-1-5 0,3 6-852,2 12 0,2 9 0,3 0 0,3-9 852,8-5 0,3-7 0,0-5 0,6 8 0,1-4 0,6 14 0,8-6 0,17-20 0,6-13 0,-22-21 0,9-6 0,14-4 0,18-1 0,0-4 0,-14-4 0,-10-7 0,-2-4 0,17 3 0,7 0 0,-26-1 267,-35 0 0,-14 0 0,-14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6.622"/>
    </inkml:context>
    <inkml:brush xml:id="br0">
      <inkml:brushProperty name="width" value="0.1" units="cm"/>
      <inkml:brushProperty name="height" value="0.1" units="cm"/>
      <inkml:brushProperty name="color" value="#5B2D90"/>
    </inkml:brush>
  </inkml:definitions>
  <inkml:trace contextRef="#ctx0" brushRef="#br0">17 1 24575,'-8'22'0,"2"7"0,3 20 0,6 7 0,18 29 0,-20-25 0,4 1 0,30 2 0,4-7 0,-14-6 0,20-8 0,2-17 0,-5-52 0,7 9 0,-16-57 0,-22 28 0,-11-49 0,-3 39 0,-47-22 0,41 61 0,-30 6 0,65 47 0,-19-17 0,19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6.851"/>
    </inkml:context>
    <inkml:brush xml:id="br0">
      <inkml:brushProperty name="width" value="0.1" units="cm"/>
      <inkml:brushProperty name="height" value="0.1" units="cm"/>
      <inkml:brushProperty name="color" value="#5B2D90"/>
    </inkml:brush>
  </inkml:definitions>
  <inkml:trace contextRef="#ctx0" brushRef="#br0">71 1 24575,'-37'0'0,"10"24"0,21-5 0,25 35 0,20-1 0,-4-12 0,1 1 0,-18-22 0,-21 2 0,7-1 0,-19-7 0,-5-7 0,11-7 0,-3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7.173"/>
    </inkml:context>
    <inkml:brush xml:id="br0">
      <inkml:brushProperty name="width" value="0.1" units="cm"/>
      <inkml:brushProperty name="height" value="0.1" units="cm"/>
      <inkml:brushProperty name="color" value="#5B2D90"/>
    </inkml:brush>
  </inkml:definitions>
  <inkml:trace contextRef="#ctx0" brushRef="#br0">24 120 24575,'14'-6'0,"7"4"0,14-24 0,-4 13 0,19-30 0,-33 24 0,-52 8 0,-2 19 0,-37 14 0,42 23 0,18-17 0,16 18 0,12-23 0,20-8 0,17 6 0,46-18 0,-14 10 0,-8-13 0,-42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7.739"/>
    </inkml:context>
    <inkml:brush xml:id="br0">
      <inkml:brushProperty name="width" value="0.1" units="cm"/>
      <inkml:brushProperty name="height" value="0.1" units="cm"/>
      <inkml:brushProperty name="color" value="#5B2D90"/>
    </inkml:brush>
  </inkml:definitions>
  <inkml:trace contextRef="#ctx0" brushRef="#br0">386 8 24575,'-63'-8'0,"9"17"0,-20 6 0,27 26 0,5 10 0,-6 21 0,14-19 0,11 0 0,34 9 0,3-11 0,51-9 0,15-4 0,-32-12 0,2-1-630,13-4 0,8-2 0,-6-4 630,-6-5 0,-7-5 0,13-5 0,-21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8.076"/>
    </inkml:context>
    <inkml:brush xml:id="br0">
      <inkml:brushProperty name="width" value="0.1" units="cm"/>
      <inkml:brushProperty name="height" value="0.1" units="cm"/>
      <inkml:brushProperty name="color" value="#5B2D90"/>
    </inkml:brush>
  </inkml:definitions>
  <inkml:trace contextRef="#ctx0" brushRef="#br0">196 85 24575,'-20'-39'0,"-2"2"0,0 35 0,-5-4 0,-13 20 0,20-4 0,-17 13 0,35-9 0,-4 0 0,6 1 0,13-1 0,14-6 0,33-2 0,-17-18 0,0 15 0,-12-7 0,-13 12 0,19-1 0,-21-7 0,-4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8.327"/>
    </inkml:context>
    <inkml:brush xml:id="br0">
      <inkml:brushProperty name="width" value="0.1" units="cm"/>
      <inkml:brushProperty name="height" value="0.1" units="cm"/>
      <inkml:brushProperty name="color" value="#5B2D90"/>
    </inkml:brush>
  </inkml:definitions>
  <inkml:trace contextRef="#ctx0" brushRef="#br0">57 7 24575,'-21'-6'0,"0"10"0,13-2 0,2 18 0,58 38 0,-27-25 0,42 24 0,-52-35 0,-21-6 0,-5-2 0,-17-8 0,20-6 0,2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58.621"/>
    </inkml:context>
    <inkml:brush xml:id="br0">
      <inkml:brushProperty name="width" value="0.1" units="cm"/>
      <inkml:brushProperty name="height" value="0.1" units="cm"/>
      <inkml:brushProperty name="color" value="#5B2D90"/>
    </inkml:brush>
  </inkml:definitions>
  <inkml:trace contextRef="#ctx0" brushRef="#br0">94 154 24575,'48'-30'0,"-3"3"0,-22-8 0,-9 14 0,-35-12 0,-9 25 0,-31 28 0,-3 21 0,29 6 0,22 39 0,41-61 0,32 44 0,-7-64 0,1-5 0,-1 20 0,23-20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03.402"/>
    </inkml:context>
    <inkml:brush xml:id="br0">
      <inkml:brushProperty name="width" value="0.1" units="cm"/>
      <inkml:brushProperty name="height" value="0.1" units="cm"/>
      <inkml:brushProperty name="color" value="#5B2D90"/>
    </inkml:brush>
  </inkml:definitions>
  <inkml:trace contextRef="#ctx0" brushRef="#br0">0 215 24575,'87'-10'0,"-1"1"0,0 0 0,-6 6 0,-1 2 0,7-2 0,3-2 0,5-2 0,7-1 0,6 0-1405,-19 3 1,8 0 0,4-1-1,2 1 1,-2-1 0,-4 1-1,-8 0 1107,-3-1 0,-7 1 0,-3-1 0,3 1 0,5-1 298,-1 0 0,6 0 0,4 0 0,0 0 0,-1-1 0,-4 1 0,-8 0-210,19-2 1,-6-1 0,-8 2-1,-9 1 210,4 5 0,-6 0 1051,42-6 0,-44 2-1051,-80 5 0,-23 17 0,15-13 0,0 13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05.034"/>
    </inkml:context>
    <inkml:brush xml:id="br0">
      <inkml:brushProperty name="width" value="0.1" units="cm"/>
      <inkml:brushProperty name="height" value="0.1" units="cm"/>
      <inkml:brushProperty name="color" value="#5B2D90"/>
    </inkml:brush>
  </inkml:definitions>
  <inkml:trace contextRef="#ctx0" brushRef="#br0">0 249 24575,'99'-11'0,"0"-1"0,-1 0 0,-19 3 0,4 0 0,3 0 0,0 0 0,-1-2-1967,-2-1 1,0-1 0,0-1 0,1 1 0,1 2 1822,10 1 1,3 1 0,0 2-1,-4-1 1,-7 0 143,11-5 0,-8-1 0,4 4 0,-7 7 0,5 3 0,-2 0 0,-7-1 790,-11-5 1,-5-1 0,1 1-791,12 5 0,1 2 0,-19-1 1671,-18 0-1671,-28 0 0,-26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9.122"/>
    </inkml:context>
    <inkml:brush xml:id="br0">
      <inkml:brushProperty name="width" value="0.1" units="cm"/>
      <inkml:brushProperty name="height" value="0.1" units="cm"/>
      <inkml:brushProperty name="color" value="#5B2D90"/>
    </inkml:brush>
  </inkml:definitions>
  <inkml:trace contextRef="#ctx0" brushRef="#br0">219 183 24575,'0'-27'0,"-17"-6"0,-6-10 0,-5 13 0,1-5 0,6 27 0,5 2 0,-5 6 0,-1 12 0,4 48 0,1 10 0,10-13 0,6 0 0,13 6 0,3-16 0,12-39 0,26-18 0,2-7 0,-14 3 0,10-3 0,-8-1 0,-30 3 0,-5 7 0,18 16 0,-8 2 0,8 13 0,-11-15 0,-7-2 0,-2-6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26.795"/>
    </inkml:context>
    <inkml:brush xml:id="br0">
      <inkml:brushProperty name="width" value="0.1" units="cm"/>
      <inkml:brushProperty name="height" value="0.1" units="cm"/>
      <inkml:brushProperty name="color" value="#5B2D90"/>
    </inkml:brush>
  </inkml:definitions>
  <inkml:trace contextRef="#ctx0" brushRef="#br0">15 742 24575,'-8'-7'0,"2"-1"0,42-29 0,7 3 0,4 0 0,14-9 0,-1 4 0,13-4 0,6 1-1319,-8 4 0,9-5 1,2 0-1,-7 5 1319,-9 8 0,-5 3 0,5-1-227,9-4 0,8-4 0,-2 3 0,-15 6 227,-12 6 0,-5 4 0,25-11 0,-19 15 0,-49 28 0,-6 0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27.884"/>
    </inkml:context>
    <inkml:brush xml:id="br0">
      <inkml:brushProperty name="width" value="0.1" units="cm"/>
      <inkml:brushProperty name="height" value="0.1" units="cm"/>
      <inkml:brushProperty name="color" value="#5B2D90"/>
    </inkml:brush>
  </inkml:definitions>
  <inkml:trace contextRef="#ctx0" brushRef="#br0">21 543 24575,'-8'-7'0,"-5"6"0,18-6 0,23 7 0,63-25 0,-23 14 0,12-2-993,-7-6 1,8-5 0,5-2 0,0 2 992,0 2 0,2 2 0,1-1 0,5-3 0,-13 3 0,4-2 0,3-2 0,0 1 0,-4 2 0,-7 2 0,5 1 0,-6 3 0,-2 0 0,-1-1 0,26-13 0,-2 0 0,-23 11 914,-22 21-914,-13-21 0,-37 26 0,4-7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19.733"/>
    </inkml:context>
    <inkml:brush xml:id="br0">
      <inkml:brushProperty name="width" value="0.1" units="cm"/>
      <inkml:brushProperty name="height" value="0.1" units="cm"/>
      <inkml:brushProperty name="color" value="#5B2D90"/>
    </inkml:brush>
  </inkml:definitions>
  <inkml:trace contextRef="#ctx0" brushRef="#br0">1 102 24575,'41'-20'0,"1"15"0,31-40 0,-40 38 0,8-18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1.093"/>
    </inkml:context>
    <inkml:brush xml:id="br0">
      <inkml:brushProperty name="width" value="0.1" units="cm"/>
      <inkml:brushProperty name="height" value="0.1" units="cm"/>
      <inkml:brushProperty name="color" value="#5B2D90"/>
    </inkml:brush>
  </inkml:definitions>
  <inkml:trace contextRef="#ctx0" brushRef="#br0">1 1 24575,'0'69'0,"0"0"0,0 1 0,0-4 0,0 0 0,0 2 0,0 13 0,0 3 0,0-4-3256,-1 10 1,2-2 3255,3-13 0,1 1 0,1-5 0,1 0 0,2-8 1900,15 24-1900,-11-20 0,-6-47 0,-7-14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1.357"/>
    </inkml:context>
    <inkml:brush xml:id="br0">
      <inkml:brushProperty name="width" value="0.1" units="cm"/>
      <inkml:brushProperty name="height" value="0.1" units="cm"/>
      <inkml:brushProperty name="color" value="#5B2D90"/>
    </inkml:brush>
  </inkml:definitions>
  <inkml:trace contextRef="#ctx0" brushRef="#br0">0 76 24575,'61'-25'0,"0"0"0,11-1 0,-12 31 0,-6 13 0,-27 16 0,-7 41 0,-40 20 0,-7-12 0,-10-14 0,-7 2 0,4-18 0,0-3 0,2 1 0,2-4 0,-10 2 0,38-25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2.035"/>
    </inkml:context>
    <inkml:brush xml:id="br0">
      <inkml:brushProperty name="width" value="0.1" units="cm"/>
      <inkml:brushProperty name="height" value="0.1" units="cm"/>
      <inkml:brushProperty name="color" value="#5B2D90"/>
    </inkml:brush>
  </inkml:definitions>
  <inkml:trace contextRef="#ctx0" brushRef="#br0">0 0 24575,'62'38'0,"-3"10"0,-39 0 0,-5 5 0,23 36-458,-28-28 1,-3-1 457,8 14 0,-15-29 300,-7-20-300,-3-38 152,2-26-152,0-11 0,8-24 0,31 1 0,4 2 0,-18 10 0,16 4 0,0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2.426"/>
    </inkml:context>
    <inkml:brush xml:id="br0">
      <inkml:brushProperty name="width" value="0.1" units="cm"/>
      <inkml:brushProperty name="height" value="0.1" units="cm"/>
      <inkml:brushProperty name="color" value="#5B2D90"/>
    </inkml:brush>
  </inkml:definitions>
  <inkml:trace contextRef="#ctx0" brushRef="#br0">132 219 24575,'33'-32'0,"-11"9"0,13-20 0,-16 18 0,-1-14 0,-4 11 0,-24 12 0,-22 3 0,-11 25 0,-17 44 0,4 14 0,15 5 0,23-8 0,6 12 0,13-14 0,44 1 0,30-12 0,4-12 0,-21-25 0,-8-11 0,-1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3.025"/>
    </inkml:context>
    <inkml:brush xml:id="br0">
      <inkml:brushProperty name="width" value="0.1" units="cm"/>
      <inkml:brushProperty name="height" value="0.1" units="cm"/>
      <inkml:brushProperty name="color" value="#5B2D90"/>
    </inkml:brush>
  </inkml:definitions>
  <inkml:trace contextRef="#ctx0" brushRef="#br0">454 15 24575,'-68'-7'0,"-1"0"0,11 6 0,3 4 0,-31 12 0,35 15 0,17-3 0,20 3 0,46 38 0,-3-26 0,3-1 0,27 32 0,-43-18 0,-14-4 0,-31-13 0,-11 2 0,-2-3 0,5-10 0,-4-1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3.395"/>
    </inkml:context>
    <inkml:brush xml:id="br0">
      <inkml:brushProperty name="width" value="0.1" units="cm"/>
      <inkml:brushProperty name="height" value="0.1" units="cm"/>
      <inkml:brushProperty name="color" value="#5B2D90"/>
    </inkml:brush>
  </inkml:definitions>
  <inkml:trace contextRef="#ctx0" brushRef="#br0">42 161 24575,'20'0'0,"2"0"0,22-17 0,-8-4 0,4-7 0,-15 3 0,-17 5 0,-10-2 0,-18 7 0,-5 3 0,-20 12 0,-12 17 0,18-7 0,-3 21 0,36 13 0,6 0 0,39 4 0,11-1 0,-6 1 0,11-16 0,-3-7 0,-26-13 0,-14-12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3.739"/>
    </inkml:context>
    <inkml:brush xml:id="br0">
      <inkml:brushProperty name="width" value="0.1" units="cm"/>
      <inkml:brushProperty name="height" value="0.1" units="cm"/>
      <inkml:brushProperty name="color" value="#5B2D90"/>
    </inkml:brush>
  </inkml:definitions>
  <inkml:trace contextRef="#ctx0" brushRef="#br0">0 0 24575,'16'12'0,"14"8"0,-6 35 0,-2-5 0,9 17 0,-22-4 0,4-26 0,-7-23 0,3-25 0,18-57 0,-5 34 0,13-23 0,4 3 0,-18 32 0,15-23 0,-15 43 0,-12 8 0,10 63 0,-5 23 0,-9 3 0,5-7 0,0-8 0,-10-36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9.439"/>
    </inkml:context>
    <inkml:brush xml:id="br0">
      <inkml:brushProperty name="width" value="0.1" units="cm"/>
      <inkml:brushProperty name="height" value="0.1" units="cm"/>
      <inkml:brushProperty name="color" value="#5B2D90"/>
    </inkml:brush>
  </inkml:definitions>
  <inkml:trace contextRef="#ctx0" brushRef="#br0">0 8 24575,'15'-8'0,"19"28"0,-15-7 0,17 27 0,-8 38 0,-4-26 0,-1 27 0,-12-66 0,-11-22 0,0-29 0,-12-27 0,10 18 0,2-11 0,22 29 0,-5 17 0,1-2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4.624"/>
    </inkml:context>
    <inkml:brush xml:id="br0">
      <inkml:brushProperty name="width" value="0.1" units="cm"/>
      <inkml:brushProperty name="height" value="0.1" units="cm"/>
      <inkml:brushProperty name="color" value="#5B2D90"/>
    </inkml:brush>
  </inkml:definitions>
  <inkml:trace contextRef="#ctx0" brushRef="#br0">75 0 24575,'-27'0'0,"12"13"0,-6 2 0,19 33 0,-2 13 0,0 7 0,3-7 0,2 3-1018,3 3 0,2 7 0,1-4 1018,2 11 0,3 0 0,5-13 0,4 2 0,0-5 0,1 1 0,2-6 359,7 8 0,7-11-359,33-14 0,12-21 0,-14-10 0,-20-12 0,-37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4.773"/>
    </inkml:context>
    <inkml:brush xml:id="br0">
      <inkml:brushProperty name="width" value="0.1" units="cm"/>
      <inkml:brushProperty name="height" value="0.1" units="cm"/>
      <inkml:brushProperty name="color" value="#5B2D90"/>
    </inkml:brush>
  </inkml:definitions>
  <inkml:trace contextRef="#ctx0" brushRef="#br0">1 261 24575,'0'-54'0,"0"6"0,43 11 0,12-3 0,23 17 0,8 4 0,-27 5 0,-3 3 0,8 2 0,-7 3 0,-13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5.214"/>
    </inkml:context>
    <inkml:brush xml:id="br0">
      <inkml:brushProperty name="width" value="0.1" units="cm"/>
      <inkml:brushProperty name="height" value="0.1" units="cm"/>
      <inkml:brushProperty name="color" value="#5B2D90"/>
    </inkml:brush>
  </inkml:definitions>
  <inkml:trace contextRef="#ctx0" brushRef="#br0">247 116 24575,'-21'-47'0,"-8"1"0,7 36 0,-8-2 0,-8 23 0,2 6 0,2 5 0,6 25 0,19-21 0,25 22 0,3-32 0,30-2 0,0-22 0,-12 6 0,36 0 0,-22 4 0,-1 4 0,-15-6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5.462"/>
    </inkml:context>
    <inkml:brush xml:id="br0">
      <inkml:brushProperty name="width" value="0.1" units="cm"/>
      <inkml:brushProperty name="height" value="0.1" units="cm"/>
      <inkml:brushProperty name="color" value="#5B2D90"/>
    </inkml:brush>
  </inkml:definitions>
  <inkml:trace contextRef="#ctx0" brushRef="#br0">61 1 24575,'-34'8'0,"8"3"0,39 61 0,2-12 0,3 9 0,2 3 0,1 8 0,-1-1 0,-6-10 0,-2-1 0,2 1 0,5 10 0,2 1 0,-7-6 0,-11 3 0,-2-12 0,13-4 0,-14 5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5.726"/>
    </inkml:context>
    <inkml:brush xml:id="br0">
      <inkml:brushProperty name="width" value="0.1" units="cm"/>
      <inkml:brushProperty name="height" value="0.1" units="cm"/>
      <inkml:brushProperty name="color" value="#5B2D90"/>
    </inkml:brush>
  </inkml:definitions>
  <inkml:trace contextRef="#ctx0" brushRef="#br0">0 175 24575,'62'-26'0,"-1"0"0,25-6 0,4 3 0,-10 12 0,-2 3-1347,0-5 0,-5 7 1347,-20 16 0,-7 9 856,9 31-856,-31 6 0,18 28 0,-39 9 0,10-28 110,-13 13 1,0-57 0,0-2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6.002"/>
    </inkml:context>
    <inkml:brush xml:id="br0">
      <inkml:brushProperty name="width" value="0.1" units="cm"/>
      <inkml:brushProperty name="height" value="0.1" units="cm"/>
      <inkml:brushProperty name="color" value="#5B2D90"/>
    </inkml:brush>
  </inkml:definitions>
  <inkml:trace contextRef="#ctx0" brushRef="#br0">0 140 24575,'21'-8'0,"11"6"0,-2-15 0,16 3 0,-23 3 0,-1-13 0,-9 8 0,-12-5 0,-21-5 0,-10 28 0,-14-4 0,10 40 0,20-1 0,5-7 0,9-8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6.310"/>
    </inkml:context>
    <inkml:brush xml:id="br0">
      <inkml:brushProperty name="width" value="0.1" units="cm"/>
      <inkml:brushProperty name="height" value="0.1" units="cm"/>
      <inkml:brushProperty name="color" value="#5B2D90"/>
    </inkml:brush>
  </inkml:definitions>
  <inkml:trace contextRef="#ctx0" brushRef="#br0">93 304 24575,'22'40'0,"3"-6"0,48-40 0,-19-11 0,31-25 0,-38-11 0,-17 16 0,-11-18 0,-63-12 0,-2 19 0,-26 15 0,-5 14 0,1 32 0,21-8 0,8 9 0,25 50 0,14-43 0,8 13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6.759"/>
    </inkml:context>
    <inkml:brush xml:id="br0">
      <inkml:brushProperty name="width" value="0.1" units="cm"/>
      <inkml:brushProperty name="height" value="0.1" units="cm"/>
      <inkml:brushProperty name="color" value="#5B2D90"/>
    </inkml:brush>
  </inkml:definitions>
  <inkml:trace contextRef="#ctx0" brushRef="#br0">0 162 24575,'7'-15'0,"7"16"0,4 14 0,-3 13 0,13 14 0,-12 22 0,7-4 0,-12 15 0,-5-46 0,29-18 0,-4-32 0,10-11 0,2-7 0,5-18 0,-12 17 0,-1-6 0,-3-21 0,-6 5 0,2 24 0,5-32 0,-13 121 0,-10 6 0,7 4 0,27 1 0,5-1 0,-21 0 0,5-6 0,33-13 0,-2-14 0,-28-17 0,20-11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8.991"/>
    </inkml:context>
    <inkml:brush xml:id="br0">
      <inkml:brushProperty name="width" value="0.1" units="cm"/>
      <inkml:brushProperty name="height" value="0.1" units="cm"/>
      <inkml:brushProperty name="color" value="#5B2D90"/>
    </inkml:brush>
  </inkml:definitions>
  <inkml:trace contextRef="#ctx0" brushRef="#br0">185 1 24575,'-74'17'0,"18"-7"0,31 22 0,17-16 0,8 4 0,67 36 0,-33-15 0,2 11 0,-4 5 0,-21 13 0,-25-16 0,-11 3 0,-2 3 0,-3-4 0,-21 15 0,16-20 0,16-10 0,30-30 0,48 1 0,10-5 0,-24-7 0,20 0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9.191"/>
    </inkml:context>
    <inkml:brush xml:id="br0">
      <inkml:brushProperty name="width" value="0.1" units="cm"/>
      <inkml:brushProperty name="height" value="0.1" units="cm"/>
      <inkml:brushProperty name="color" value="#5B2D90"/>
    </inkml:brush>
  </inkml:definitions>
  <inkml:trace contextRef="#ctx0" brushRef="#br0">1 1 24575,'44'34'0,"-1"-1"0,-15-10 0,1-4 0,1 10 0,-2 7 0,-4-18 0,-6 7 0,-6-25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9.753"/>
    </inkml:context>
    <inkml:brush xml:id="br0">
      <inkml:brushProperty name="width" value="0.1" units="cm"/>
      <inkml:brushProperty name="height" value="0.1" units="cm"/>
      <inkml:brushProperty name="color" value="#5B2D90"/>
    </inkml:brush>
  </inkml:definitions>
  <inkml:trace contextRef="#ctx0" brushRef="#br0">21 192 24575,'54'-50'0,"-22"12"0,-3-3 0,-27 20 0,-8-5 0,-4 16 0,-13 4 0,-23 45 0,31 0 0,-23 37 0,38-2 0,12-7 0,42-35 0,6-7 0,-21 0 0,17-21 0,0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9.415"/>
    </inkml:context>
    <inkml:brush xml:id="br0">
      <inkml:brushProperty name="width" value="0.1" units="cm"/>
      <inkml:brushProperty name="height" value="0.1" units="cm"/>
      <inkml:brushProperty name="color" value="#5B2D90"/>
    </inkml:brush>
  </inkml:definitions>
  <inkml:trace contextRef="#ctx0" brushRef="#br0">225 0 24575,'-27'12'0,"-15"11"0,23 17 0,-12 49 0,1 12 0,18-48 0,1 1 0,-2 13 0,-1 7 0,3-7 0,2-1 0,3-12 0,6-4 0,0 18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29.933"/>
    </inkml:context>
    <inkml:brush xml:id="br0">
      <inkml:brushProperty name="width" value="0.1" units="cm"/>
      <inkml:brushProperty name="height" value="0.1" units="cm"/>
      <inkml:brushProperty name="color" value="#5B2D90"/>
    </inkml:brush>
  </inkml:definitions>
  <inkml:trace contextRef="#ctx0" brushRef="#br0">1 0 24575,'0'8'0,"0"-1"0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0.082"/>
    </inkml:context>
    <inkml:brush xml:id="br0">
      <inkml:brushProperty name="width" value="0.1" units="cm"/>
      <inkml:brushProperty name="height" value="0.1" units="cm"/>
      <inkml:brushProperty name="color" value="#5B2D90"/>
    </inkml:brush>
  </inkml:definitions>
  <inkml:trace contextRef="#ctx0" brushRef="#br0">0 0 24575,'0'15'0,"0"-1"0,0-6 0,0-2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0.227"/>
    </inkml:context>
    <inkml:brush xml:id="br0">
      <inkml:brushProperty name="width" value="0.1" units="cm"/>
      <inkml:brushProperty name="height" value="0.1" units="cm"/>
      <inkml:brushProperty name="color" value="#5B2D90"/>
    </inkml:brush>
  </inkml:definitions>
  <inkml:trace contextRef="#ctx0" brushRef="#br0">0 44 24575,'38'-10'0,"3"-9"0,-1 16 0,-14-9 0,-14 12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0.507"/>
    </inkml:context>
    <inkml:brush xml:id="br0">
      <inkml:brushProperty name="width" value="0.1" units="cm"/>
      <inkml:brushProperty name="height" value="0.1" units="cm"/>
      <inkml:brushProperty name="color" value="#5B2D90"/>
    </inkml:brush>
  </inkml:definitions>
  <inkml:trace contextRef="#ctx0" brushRef="#br0">1 229 24575,'15'0'0,"38"-23"0,-8 20 0,11 0 0,17-12 0,16-9 0,4-1 0,-8 5-2419,-8 7 1,-4 4-1,6-2 2419,12-4 0,10-3 0,-4 0 0,-17 4 0,-17 3 0,-11 4 0,24 7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1.261"/>
    </inkml:context>
    <inkml:brush xml:id="br0">
      <inkml:brushProperty name="width" value="0.1" units="cm"/>
      <inkml:brushProperty name="height" value="0.1" units="cm"/>
      <inkml:brushProperty name="color" value="#5B2D90"/>
    </inkml:brush>
  </inkml:definitions>
  <inkml:trace contextRef="#ctx0" brushRef="#br0">16 1 24575,'-8'4'0,"2"48"0,6 18 0,-2-18 0,4 6 0,12 40 0,2 0 0,-13-36 0,1-1 0,17 30 0,-1-7 0,-10-16 0,3-41 0,-7-8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1.593"/>
    </inkml:context>
    <inkml:brush xml:id="br0">
      <inkml:brushProperty name="width" value="0.1" units="cm"/>
      <inkml:brushProperty name="height" value="0.1" units="cm"/>
      <inkml:brushProperty name="color" value="#5B2D90"/>
    </inkml:brush>
  </inkml:definitions>
  <inkml:trace contextRef="#ctx0" brushRef="#br0">1 291 24575,'39'-47'0,"-1"0"0,0 7 0,4 4 0,9-1 0,1 6 0,21 5 0,11-1 0,-51 74 0,-18 8 0,-15-6 0,-7 4-540,-7-2 0,-7-1 540,-6 0 0,-7 2 0,-20 29 0,-1-3 0,-7 0 132,25-12 1,17-10-133,29-36 0,46 24 0,15 3 0,3-2 0,-1 7 0,-6-2 0,-28-24 0,-18 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2.012"/>
    </inkml:context>
    <inkml:brush xml:id="br0">
      <inkml:brushProperty name="width" value="0.1" units="cm"/>
      <inkml:brushProperty name="height" value="0.1" units="cm"/>
      <inkml:brushProperty name="color" value="#5B2D90"/>
    </inkml:brush>
  </inkml:definitions>
  <inkml:trace contextRef="#ctx0" brushRef="#br0">203 116 24575,'0'-35'0,"0"4"0,-6 10 0,-2 11 0,-7-9 0,-28 35 0,15-19 0,-28 56 0,31-32 0,5 24 0,18-25 0,16-4 0,8-8 0,61-11 0,-42-8 0,36-3 0,-48-6 0,-13 11 0,12-5 0,-12 14 0,16 29 0,-9-8 0,-1 14 0,2-25 0,-21-3 0,9-7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2.192"/>
    </inkml:context>
    <inkml:brush xml:id="br0">
      <inkml:brushProperty name="width" value="0.1" units="cm"/>
      <inkml:brushProperty name="height" value="0.1" units="cm"/>
      <inkml:brushProperty name="color" value="#5B2D90"/>
    </inkml:brush>
  </inkml:definitions>
  <inkml:trace contextRef="#ctx0" brushRef="#br0">15 0 24575,'-8'13'0,"1"2"0,14 0 0,-6 9 0,18-21 0,-10 9 0,5-12 0,-8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2.497"/>
    </inkml:context>
    <inkml:brush xml:id="br0">
      <inkml:brushProperty name="width" value="0.1" units="cm"/>
      <inkml:brushProperty name="height" value="0.1" units="cm"/>
      <inkml:brushProperty name="color" value="#5B2D90"/>
    </inkml:brush>
  </inkml:definitions>
  <inkml:trace contextRef="#ctx0" brushRef="#br0">0 171 24575,'34'-30'0,"15"-14"0,-30 23 0,17-12 0,-35 13 0,-1 10 0,-8-2 0,-12 12 0,-7 17 0,-2 6 0,9 5 0,31 0 0,-5-20 0,19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0.653"/>
    </inkml:context>
    <inkml:brush xml:id="br0">
      <inkml:brushProperty name="width" value="0.1" units="cm"/>
      <inkml:brushProperty name="height" value="0.1" units="cm"/>
      <inkml:brushProperty name="color" value="#5B2D90"/>
    </inkml:brush>
  </inkml:definitions>
  <inkml:trace contextRef="#ctx0" brushRef="#br0">1 1 24575,'0'61'0,"0"4"0,0 1 0,0 7 0,-1-7 0,2 1-1433,6 18 0,1 1 1433,-7-13 0,2-3 0,12 5 0,-1-5 0,-11 26 0,10-13 0,-13-61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2.707"/>
    </inkml:context>
    <inkml:brush xml:id="br0">
      <inkml:brushProperty name="width" value="0.1" units="cm"/>
      <inkml:brushProperty name="height" value="0.1" units="cm"/>
      <inkml:brushProperty name="color" value="#5B2D90"/>
    </inkml:brush>
  </inkml:definitions>
  <inkml:trace contextRef="#ctx0" brushRef="#br0">0 22 24575,'11'-21'0,"8"29"0,-16 14 0,13 46 0,9 31 0,-3-10 0,-7-22 0,-1 0 0,4 23 0,2 12 0,-2-9 0,-2-4 0,-2-13 0,-4-1 0,-3-18 0,2-13 0,-3-38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3.410"/>
    </inkml:context>
    <inkml:brush xml:id="br0">
      <inkml:brushProperty name="width" value="0.1" units="cm"/>
      <inkml:brushProperty name="height" value="0.1" units="cm"/>
      <inkml:brushProperty name="color" value="#5B2D90"/>
    </inkml:brush>
  </inkml:definitions>
  <inkml:trace contextRef="#ctx0" brushRef="#br0">0 41 24575,'0'-41'0,"20"67"0,-15 8 0,22 54 0,2 15 0,-24-43 0,-1 0 0,14 30 0,1-2 0,-8 9 0,-8-49 0,8-12 0,-11-29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3.662"/>
    </inkml:context>
    <inkml:brush xml:id="br0">
      <inkml:brushProperty name="width" value="0.1" units="cm"/>
      <inkml:brushProperty name="height" value="0.1" units="cm"/>
      <inkml:brushProperty name="color" value="#5B2D90"/>
    </inkml:brush>
  </inkml:definitions>
  <inkml:trace contextRef="#ctx0" brushRef="#br0">1 169 24575,'76'-25'0,"1"0"0,0 1 0,-1-1 0,12-16 0,-8 13 0,11 34 0,-28 18 0,-68 11 0,-34 46 0,-13-37 0,-7-5 0,-23 15 0,25-25 0,6-3 0,17-2 0,13-15 0,12 5 0,2-8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3.959"/>
    </inkml:context>
    <inkml:brush xml:id="br0">
      <inkml:brushProperty name="width" value="0.1" units="cm"/>
      <inkml:brushProperty name="height" value="0.1" units="cm"/>
      <inkml:brushProperty name="color" value="#5B2D90"/>
    </inkml:brush>
  </inkml:definitions>
  <inkml:trace contextRef="#ctx0" brushRef="#br0">192 85 24575,'0'-21'0,"0"0"0,-12 7 0,2-1 0,-16 7 0,5 2 0,-24 23 0,13 6 0,-1 11 0,21 13 0,24-21 0,-3 7 0,29-16 0,-13 0 0,26-7 0,-33-2 0,7-8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4.358"/>
    </inkml:context>
    <inkml:brush xml:id="br0">
      <inkml:brushProperty name="width" value="0.1" units="cm"/>
      <inkml:brushProperty name="height" value="0.1" units="cm"/>
      <inkml:brushProperty name="color" value="#5B2D90"/>
    </inkml:brush>
  </inkml:definitions>
  <inkml:trace contextRef="#ctx0" brushRef="#br0">116 95 24575,'0'14'0,"6"0"0,2-6 0,13 7 0,35-24 0,-20 6 0,22-23 0,-36-10 0,-4 6 0,-7-4 0,-3 27 0,12 40 0,9 39 0,10 14 0,-23-40 0,-4 5 0,-2 31 0,-7-2 0,-14 6 0,7-12 0,-12-5 0,-21-34 0,-8-10 0,-22 0 0,13 0 0,0-3 0,-10-19 0,-8-3 0,41-3 0,-2-11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4.609"/>
    </inkml:context>
    <inkml:brush xml:id="br0">
      <inkml:brushProperty name="width" value="0.1" units="cm"/>
      <inkml:brushProperty name="height" value="0.1" units="cm"/>
      <inkml:brushProperty name="color" value="#5B2D90"/>
    </inkml:brush>
  </inkml:definitions>
  <inkml:trace contextRef="#ctx0" brushRef="#br0">15 0 24575,'-8'27'0,"2"19"0,6 54 0,6-13 0,4 2 0,2-25 0,2 0-956,-5 25 1,3-4 955,23 2 154,-25-16 0,5-34 0,-9-18 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4.793"/>
    </inkml:context>
    <inkml:brush xml:id="br0">
      <inkml:brushProperty name="width" value="0.1" units="cm"/>
      <inkml:brushProperty name="height" value="0.1" units="cm"/>
      <inkml:brushProperty name="color" value="#5B2D90"/>
    </inkml:brush>
  </inkml:definitions>
  <inkml:trace contextRef="#ctx0" brushRef="#br0">0 131 24575,'7'-40'0,"56"-5"0,14 22-1831,-13 11 0,3 3 1831,-14 8 0,-5 2 0,17-1 0,-21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5.409"/>
    </inkml:context>
    <inkml:brush xml:id="br0">
      <inkml:brushProperty name="width" value="0.1" units="cm"/>
      <inkml:brushProperty name="height" value="0.1" units="cm"/>
      <inkml:brushProperty name="color" value="#5B2D90"/>
    </inkml:brush>
  </inkml:definitions>
  <inkml:trace contextRef="#ctx0" brushRef="#br0">1 144 24575,'8'43'0,"-6"-4"0,14 18 0,-14-28 0,13 13 0,-2-58 0,13-19 0,-11-7 0,11-3 0,-24 18 0,34-27 0,-29 26 0,33-13 0,-31 41 0,5 14 0,0 7 0,-3 43 0,-1-27 0,4 21 0,-6-45 0,11-29 0,5-8 0,-1-16 0,24-39 0,-23 40 0,15-28 0,-29 60 0,14 19 0,-9 66 0,25-17 0,-23-12 0,1-3 0,18-7 0,-2-16 0,-7-15 0,1-8 0,-13 0 0,-3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29.988"/>
    </inkml:context>
    <inkml:brush xml:id="br0">
      <inkml:brushProperty name="width" value="0.1" units="cm"/>
      <inkml:brushProperty name="height" value="0.1" units="cm"/>
      <inkml:brushProperty name="color" value="#5B2D90"/>
    </inkml:brush>
  </inkml:definitions>
  <inkml:trace contextRef="#ctx0" brushRef="#br0">31 1134 24575,'-14'0'0,"-1"0"0,14 0 0,18 0 0,50-15 0,16 4 0,10 1 0,-12 1 0,3-2-1180,2-2 0,6-3 1,-3 2 1179,-18 5 0,-3 2 0,3-2 0,14-6 0,4-2 0,0-1-1631,-4 2 0,1-1 1,1 0 1630,7 0 0,3-1 0,-1 0 0,-6 1 0,0-1 0,9 1-289,-13 3 1,6 1 0,5 0 0,4-1-1,5-2 289,-18 2 0,5-2 0,5-1 0,1 0 0,1 0 0,-1-1 0,-2 2 0,-5 1-349,-3 1 1,-4 1 0,-2 1-1,0 0 1,1 0 0,2-2 0,5-1 348,-2 0 0,6-2 0,4-2 0,2 0 0,0 0 0,-3 1 0,-3 0 0,-5 2 0,-9 2 0,8 0 0,-10 3 0,-4 1 0,3-1 0,9 0 0,-3 0 0,7-2 0,5 0 0,3-1 0,0 1 0,-3 1 0,-5 1 0,-8 2 0,22 0 0,-9 3 0,-2 0 0,8-2 0,-16 0 0,8-1 0,5 0 0,-1-1 0,-4 0 0,-10 2 0,-14 1 0,21-3 0,-9 1 287,12-1 1,7 0-1,-21-1-287,-7-7 1833,-18 10 1,-11-2-1834,-36 2 1726,4 0-1726,-10-4 1076,-13 27 0,7-17 1,-13 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0.974"/>
    </inkml:context>
    <inkml:brush xml:id="br0">
      <inkml:brushProperty name="width" value="0.1" units="cm"/>
      <inkml:brushProperty name="height" value="0.1" units="cm"/>
      <inkml:brushProperty name="color" value="#5B2D90"/>
    </inkml:brush>
  </inkml:definitions>
  <inkml:trace contextRef="#ctx0" brushRef="#br0">1266 2141 24575,'-8'-20'0,"-9"-12"0,14 2 0,-9-8 0,12-33 0,0 1 0,-5 15 0,-5-11 0,-7-11 0,-5-16 0,-3-2 0,1 11 0,2 15 0,0 6 0,-4-8-926,-4-11 1,-5-13-1,-3-3 1,0 5 0,2 16 925,-14-11 0,-5 8 0,11 21 0,-6-4 0,0 2 0,2 7-728,-12-8 0,0 5 728,-13-9 0,2 6 0,29 24 0,2 6 0,-44-16 0,27 50 0,-1 14 0,43 28 0,7 6 0,-3-13 0,11 28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1.219"/>
    </inkml:context>
    <inkml:brush xml:id="br0">
      <inkml:brushProperty name="width" value="0.1" units="cm"/>
      <inkml:brushProperty name="height" value="0.1" units="cm"/>
      <inkml:brushProperty name="color" value="#5B2D90"/>
    </inkml:brush>
  </inkml:definitions>
  <inkml:trace contextRef="#ctx0" brushRef="#br0">581 163 24575,'7'-8'0,"-6"-5"0,6-1 0,-7-8 0,-12-2 0,-18-10 0,5 21 0,-10-14 0,15 26 0,4-6 0,-10 7 0,4 0 0,-44 35 0,18-15 0,-8 34 0,2 13 0,24-24 0,4 1 0,-6 11 0,5 0 0,7 16 0,26-50 0,35 16 0,-12-25 0,36 23 0,-24-32 0,13 28 0,0-10 0,-13 13 0,-3 3 0,-2-3 0,23 15 0,-56-25 0,9-13 0,-45 23 0,-47-5 0,6-10 0,19-2 0,-1-1 0,-31-13 0,28 10 0,-7-19 0,52 4 0,8-4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0.903"/>
    </inkml:context>
    <inkml:brush xml:id="br0">
      <inkml:brushProperty name="width" value="0.1" units="cm"/>
      <inkml:brushProperty name="height" value="0.1" units="cm"/>
      <inkml:brushProperty name="color" value="#5B2D90"/>
    </inkml:brush>
  </inkml:definitions>
  <inkml:trace contextRef="#ctx0" brushRef="#br0">0 53 24575,'67'-15'0,"-1"1"0,14-3 0,-2 11 0,-23 19 0,-3 7 0,40 11 0,-59 41 0,-30-8 0,-9 10 0,-38-13 0,-13-5 0,20-22 0,-4-3 0,-41 20 0,4-10 0,31-24 0,-9-4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1.452"/>
    </inkml:context>
    <inkml:brush xml:id="br0">
      <inkml:brushProperty name="width" value="0.1" units="cm"/>
      <inkml:brushProperty name="height" value="0.1" units="cm"/>
      <inkml:brushProperty name="color" value="#5B2D90"/>
    </inkml:brush>
  </inkml:definitions>
  <inkml:trace contextRef="#ctx0" brushRef="#br0">5875 217 24575,'-14'-8'0,"-34"-15"0,-1-1 0,-33 1 0,-2-9 0,-4 1 0,29 24 0,-3 3-460,-6-9 1,-8-4 0,0 3 459,5 7 0,0 2 0,0 1-993,2 2 1,2 1-1,-5 0 993,-18 0 0,-4 1 0,-5 3 0,9 3 0,-6 2 0,1 1 0,3 0 0,-9-2 0,4 1 0,-3 2-794,10 2 0,-5 4 0,2-2 1,8-3 793,10-8 0,6-3 0,-2 3 0,-10 8 0,-3 4 0,-7 2 0,8-3 0,-9 3 0,-2 1 0,1-1 0,7-2 0,9-1 0,6-2 0,-1 0 0,-7 3 0,-8 2 0,-11 4 0,-5 1 0,3 0 0,8-1 0,14-4 0,-14 4 0,3 0 0,13-4 0,-12 3 0,-5 1 0,3-1 0,10-2 0,-2 2 0,8-3 0,-5 3 0,-3 1 0,-6 1 0,0 1 0,5-2 0,-3 0 0,4 0 0,8-3 0,4 0 0,8-2 0,14-3 0,-1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3.044"/>
    </inkml:context>
    <inkml:brush xml:id="br0">
      <inkml:brushProperty name="width" value="0.1" units="cm"/>
      <inkml:brushProperty name="height" value="0.1" units="cm"/>
      <inkml:brushProperty name="color" value="#5B2D90"/>
    </inkml:brush>
  </inkml:definitions>
  <inkml:trace contextRef="#ctx0" brushRef="#br0">2099 331 24575,'-27'0'0,"-3"-12"0,-1-4 0,7 1 0,-10-14 0,-15 5 0,0-10 0,-29-2 0,2 10 0,-2-10 0,-4 17 0,-18 1 0,10 2 0,19 1 0,-1 1-1114,-6 6 1,-14 0 0,-1 4-1,16 3 1114,7 7 0,4 8-613,-16 13 0,-8 10 1,13-2 612,24-11 0,3 4 0,-6 8 0,-4 6 0,12-2 0,3 20 0,18-5 0,0 13 0,2-5 0,1-7 0,4 2 0,2 9 0,3 7 0,4-6 0,7-5 0,7-2 0,6 4 0,4 5 0,1-6 0,1-4 0,3 0 1971,17 36 0,6-7-1971,14-19 0,-22-30 0,-1-2 0,13 7 2350,-10-2-2350,-12-18 0,4 14 0,-12-16 0,0-3 0,-14 0 0,12-4 0,-11 11 0,10-17 0,-4 28 0,7-26 0,-7 21 0,4-19 0,-10 1 0,11-1 0,-5 13 0,17 8 0,-3 4 0,10-4 0,-8 6 0,-10-15 0,-6 39 0,-8-32 0,0 13 0,0-25 0,0-7 0,6 0 0,-4 6 0,11 2 0,3 12 0,0 18 0,8-13 0,-15 6 0,-1-25 0,-2-6 0,8-6 0,-5-1 0,3-7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4.482"/>
    </inkml:context>
    <inkml:brush xml:id="br0">
      <inkml:brushProperty name="width" value="0.1" units="cm"/>
      <inkml:brushProperty name="height" value="0.1" units="cm"/>
      <inkml:brushProperty name="color" value="#5B2D90"/>
    </inkml:brush>
  </inkml:definitions>
  <inkml:trace contextRef="#ctx0" brushRef="#br0">65 283 24575,'-22'7'0,"2"-6"0,5 6 0,7-1 0,8-4 0,68-11 0,39-11 0,-25 4 0,4-3-266,-15 3 1,6-2 0,4 0-1,1 1 266,11 0 0,4 0 0,-2 0 0,-9 0-870,-9 0 0,-8-1 0,4 2 870,22 2 0,3 1 0,-18 2 0,1-4 0,-66 38 0,-3-17 0,-35 17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7.791"/>
    </inkml:context>
    <inkml:brush xml:id="br0">
      <inkml:brushProperty name="width" value="0.1" units="cm"/>
      <inkml:brushProperty name="height" value="0.1" units="cm"/>
      <inkml:brushProperty name="color" value="#5B2D90"/>
    </inkml:brush>
  </inkml:definitions>
  <inkml:trace contextRef="#ctx0" brushRef="#br0">169 88 24575,'-37'81'0,"26"-30"0,0 3 0,-16 5 0,0 1 0,18 0 0,2-2 0,-18 29 0,22-36 0,-8 2 0,11-57 0,20-44 0,-15-10 0,16-24 0,5-5 0,1-7 0,-12 17 0,3 2 0,21-12 0,-27 43 0,21-2 0,-23 58 0,22 58 0,-5 2 0,-4-3 0,4 13 0,-1-10 0,-3-19 0,0-3 0,13 42 0,-3-8 0,-11-36 0,-4-19 0,-12-11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8.023"/>
    </inkml:context>
    <inkml:brush xml:id="br0">
      <inkml:brushProperty name="width" value="0.1" units="cm"/>
      <inkml:brushProperty name="height" value="0.1" units="cm"/>
      <inkml:brushProperty name="color" value="#5B2D90"/>
    </inkml:brush>
  </inkml:definitions>
  <inkml:trace contextRef="#ctx0" brushRef="#br0">15 116 24575,'-14'-8'0,"51"-32"0,-10 32 0,47-37 0,-14 41 0,-3 5 0,-12-12 0,44 11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9.522"/>
    </inkml:context>
    <inkml:brush xml:id="br0">
      <inkml:brushProperty name="width" value="0.1" units="cm"/>
      <inkml:brushProperty name="height" value="0.1" units="cm"/>
      <inkml:brushProperty name="color" value="#5B2D90"/>
    </inkml:brush>
  </inkml:definitions>
  <inkml:trace contextRef="#ctx0" brushRef="#br0">66 186 24575,'-8'-2'0,"-7"22"0,13 48 0,-6 14 0,1-29 0,0 4 0,5 9 0,0-1 0,-13 31 0,15 1 0,0-54 0,7-29 0,-6-41 0,6-4 0,-2-34 0,1-9 0,3 25 0,0-4 0,0-23 0,0-13 0,3 10 0,8 14 0,-1 4 0,-11-19 0,4 13 0,16 39 0,-15 59 0,24 56 0,-6-2 0,1-9 0,2 1 0,-11-27 0,-1-2 0,-1 4 0,0-2 0,9 17 0,-28-51 0,6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39.726"/>
    </inkml:context>
    <inkml:brush xml:id="br0">
      <inkml:brushProperty name="width" value="0.1" units="cm"/>
      <inkml:brushProperty name="height" value="0.1" units="cm"/>
      <inkml:brushProperty name="color" value="#5B2D90"/>
    </inkml:brush>
  </inkml:definitions>
  <inkml:trace contextRef="#ctx0" brushRef="#br0">11 193 24575,'-11'-21'0,"59"-31"0,9 21 0,0 10 0,7 1 0,5 3 0,-4 5 0,8 8 0,4-11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1.839"/>
    </inkml:context>
    <inkml:brush xml:id="br0">
      <inkml:brushProperty name="width" value="0.1" units="cm"/>
      <inkml:brushProperty name="height" value="0.1" units="cm"/>
      <inkml:brushProperty name="color" value="#5B2D90"/>
    </inkml:brush>
  </inkml:definitions>
  <inkml:trace contextRef="#ctx0" brushRef="#br0">260 30 24575,'-6'-8'0,"-8"-5"0,-2 11 0,-10-4 0,-47 69 0,37-35 0,1 10 0,4 3 0,12-3 0,16 2 0,43 37 0,22-11 0,-11-23 0,1-1 0,15 15 0,-20-18 0,-60 5 0,-44-1 0,7-16 0,-1-3 0,-23 12 0,10-17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3.338"/>
    </inkml:context>
    <inkml:brush xml:id="br0">
      <inkml:brushProperty name="width" value="0.1" units="cm"/>
      <inkml:brushProperty name="height" value="0.1" units="cm"/>
      <inkml:brushProperty name="color" value="#5B2D90"/>
    </inkml:brush>
  </inkml:definitions>
  <inkml:trace contextRef="#ctx0" brushRef="#br0">372 19 24575,'-50'-11'0,"6"3"0,-19 8 0,15 21 0,2 6 0,-5 8 0,12 0 0,9 7 0,32 52 0,27-28 0,22-10 0,17 8 0,-7-9 0,-20-20 0,1-1 0,17 5 0,8 4 0,-21-7 0,-27-4 0,-11-4 0,-20-4 0,-29 3 0,-10-2 0,-6-8 0,-12 14 0,4-4 0,33-22 0,-7 15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4.123"/>
    </inkml:context>
    <inkml:brush xml:id="br0">
      <inkml:brushProperty name="width" value="0.1" units="cm"/>
      <inkml:brushProperty name="height" value="0.1" units="cm"/>
      <inkml:brushProperty name="color" value="#5B2D90"/>
    </inkml:brush>
  </inkml:definitions>
  <inkml:trace contextRef="#ctx0" brushRef="#br0">1 911 24575,'68'3'0,"0"1"0,10-16 0,9-3 0,-15 10 0,8 2 0,3-1 0,-2-3-1345,-2-5 1,-1-3 0,2-1-1,5-1 1345,3 0 0,6-1 0,2-1 0,-1 0 0,-2 0-597,-12 2 1,-3-1 0,0 0 0,4-1 0,6-1 596,-7 1 0,8 0 0,4-2 0,3-1 0,0 0 0,-3 1 0,-3 0 0,-8 2-576,9-3 0,-6 0 0,-3 2 0,-1-1 0,5-1 576,-1 1 0,3-1 0,2 0 0,-1-1 0,-3 1 0,-4 0 0,16-6 0,-3-1 0,-6 1 0,-10 3 0,7-1 0,-6 1 0,-3 0 0,3 0 0,-44 12 1521,-41 13-1521,7 12 0,-21-9 0,19 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4.219"/>
    </inkml:context>
    <inkml:brush xml:id="br0">
      <inkml:brushProperty name="width" value="0.1" units="cm"/>
      <inkml:brushProperty name="height" value="0.1" units="cm"/>
      <inkml:brushProperty name="color" value="#5B2D90"/>
    </inkml:brush>
  </inkml:definitions>
  <inkml:trace contextRef="#ctx0" brushRef="#br0">1 1 24575,'0'72'0,"0"1"0,0-4 0,0 2 0,0 18 0,0-1-1170,0-25 0,0-1 1170,0 16 0,0-4 749,8 20-749,-6-45 0,7-6 0,-9-37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8.660"/>
    </inkml:context>
    <inkml:brush xml:id="br0">
      <inkml:brushProperty name="width" value="0.1" units="cm"/>
      <inkml:brushProperty name="height" value="0.1" units="cm"/>
      <inkml:brushProperty name="color" value="#5B2D90"/>
    </inkml:brush>
  </inkml:definitions>
  <inkml:trace contextRef="#ctx0" brushRef="#br0">899 142 24575,'0'-20'0,"0"-9"0,-27-3 0,11 1 0,-30 11 0,-2 11 0,5 9 0,-13 17 0,-6 10 0,5 3 0,1 7 0,2 5 0,-3 7 0,5-1 0,-8 8 0,9 12-1696,19 12 0,4 18 0,6 4 0,4-11 1696,4-21 0,5-6 0,5 10 0,7 15 0,4 15 0,4 4 0,3-6 0,2-17 0,9 5 0,7-4 0,-2-11 0,6 13 0,3 3 0,-2-7 0,-7-15 0,2-7 0,-6-1-469,0 31 1,-5 15 0,-15-17 468,-17-39 0,-14-5 0,-25 12 0,-16 4 0,7-9 0,20-16 0,-3-4 0,-50 17 0,14-18 0,63-34 0,18 49 0,13 44 2300,16-8 0,0 17-2300,-24-21 0,-8 10 0,-1 3 0,3-4 0,5-9 0,2-2 0,1 2 0,0 8 0,-2 4 0,1 11 0,0 5 0,1-1 0,-1-7 0,0-13 0,2 6 0,1-12 0,3 2 0,4 5 0,2 7 0,4-9 0,3-27 0,31-22 0,-7-21 0,-1-3 0,-9 1 0,23 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9.329"/>
    </inkml:context>
    <inkml:brush xml:id="br0">
      <inkml:brushProperty name="width" value="0.1" units="cm"/>
      <inkml:brushProperty name="height" value="0.1" units="cm"/>
      <inkml:brushProperty name="color" value="#5B2D90"/>
    </inkml:brush>
  </inkml:definitions>
  <inkml:trace contextRef="#ctx0" brushRef="#br0">2578 913 24575,'-54'-15'0,"-19"-25"0,-13 11 0,-11-3-2926,11-5 0,-2-2 2926,11 7 0,-5-1 0,1 2 0,10 4 0,0 2 0,-6-2 0,-4 0 0,-6-2 0,-3-1 0,-1 1-18,16 4 1,0 0 0,-1 1 0,-2-2 0,-1 0 17,-14-5 0,-5-2 0,-1-1 0,5 2 0,7 3 0,-10-3 0,9 3 0,6 2 649,-19-13 1,37 22-650,69 38 0,7-7 0,0 4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1.577"/>
    </inkml:context>
    <inkml:brush xml:id="br0">
      <inkml:brushProperty name="width" value="0.1" units="cm"/>
      <inkml:brushProperty name="height" value="0.1" units="cm"/>
      <inkml:brushProperty name="color" value="#5B2D90"/>
    </inkml:brush>
  </inkml:definitions>
  <inkml:trace contextRef="#ctx0" brushRef="#br0">520 161 24575,'-9'11'0,"6"7"0,-47-16 0,30 7 0,-41-9 0,4-9 0,13-25 0,-4 7 0,32-16 0,33 20 0,5-1 0,66-2 0,-22 12 0,-21 53 0,5 33 0,-3 15 0,-9-5 0,-9 8 0,-12 4 0,-4 9-213,-3-23 0,0 8 0,-2 5 1,-3 1-1,-5-3 0,-9-7 213,-9-1 0,-9-3 0,-4-3 0,-4-5 0,0-6-689,-15 15 0,-3-10 0,-4-9 689,1-11 0,-2-8 0,1-19 0,-2-26 0,7-20 0,15-13 0,11-16 0,12-33 0,12-20 0,7 9 0,5 10 0,13 2-135,12-10 0,10-5 1,13 27 134,27 39 0,11 32-749,-12 18 1,3 16 0,-1-1 748,-8-12 0,-2-1 0,-3 8 0,3 19 0,-4 9 0,-5-5 727,-3-8 1,-2-4-728,20 2 0,-6-5 0,-5-1 0,23-7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2.511"/>
    </inkml:context>
    <inkml:brush xml:id="br0">
      <inkml:brushProperty name="width" value="0.1" units="cm"/>
      <inkml:brushProperty name="height" value="0.1" units="cm"/>
      <inkml:brushProperty name="color" value="#5B2D90"/>
    </inkml:brush>
  </inkml:definitions>
  <inkml:trace contextRef="#ctx0" brushRef="#br0">6 60 24575,'2'43'0,"-10"-12"0,21 18 0,6 7 0,-3 33 0,3-35 0,1-3 0,-17-51 0,6-28 0,7-20 0,-12-19 0,30 3 0,4 0 0,-15 1 0,10 13 0,1 10 0,-14 31 0,1 9 0,31 24 0,5 11 0,18 20 0,-16-10 0,1 1 0,-16-16 0,3-3-669,25 7 0,5-7 669,-15-14 0,0-7 0,10-5 0,-4-2 0,9 1 0,-15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2.935"/>
    </inkml:context>
    <inkml:brush xml:id="br0">
      <inkml:brushProperty name="width" value="0.1" units="cm"/>
      <inkml:brushProperty name="height" value="0.1" units="cm"/>
      <inkml:brushProperty name="color" value="#5B2D90"/>
    </inkml:brush>
  </inkml:definitions>
  <inkml:trace contextRef="#ctx0" brushRef="#br0">833 1456 24575,'-92'-30'0,"0"1"0,0 0 0,0-1 0,4 6 0,-4 1 0,9 7 0,21 12 0,5 28 0,5 41 0,21 7 0,39 9 0,11 6 0,-8-28 0,4-2 0,14 23 0,15-11 0,20-39 0,12-18 0,-11-12 0,4-9 0,-2-8 0,-4-5 0,-3-8 0,-5-13 0,-7-14 0,-4-15 0,-6-5 0,-10 4-2274,-11-3 0,-10 1 0,-7-5 2274,-4 1 0,-4-4 0,-7-2 0,-10 0 0,-14-1 0,-12-3 0,-6 0 0,1 5 0,7 8 480,2-1 1,4 9-1,-5-3-480,-10-13 0,-9-11 0,3 14 0,15 38 0,8 47 0,34 45 0,18 36 0,7 13 0,-2-9 0,-1 6 0,1-3 0,4 9-488,-5-11 0,2 7 1,1 4-1,3 1 0,4-5 488,6-4 0,6 0 0,1-2 0,-2-5 0,-6-8 0,-6-2 0,-4-8 0,5 0 0,16 10 0,0 1 0,0-1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3.383"/>
    </inkml:context>
    <inkml:brush xml:id="br0">
      <inkml:brushProperty name="width" value="0.1" units="cm"/>
      <inkml:brushProperty name="height" value="0.1" units="cm"/>
      <inkml:brushProperty name="color" value="#5B2D90"/>
    </inkml:brush>
  </inkml:definitions>
  <inkml:trace contextRef="#ctx0" brushRef="#br0">9 594 24575,'-8'-16'0,"64"-34"0,19 7 0,13-3-2323,-18 7 1,4-3-1,0 0 2323,2 0 0,0 1 0,2 2 0,15 0 0,4 3 0,-12 5 0,-14 1 0,-5 5 0,16 4 0,-20 9 0,-53 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3.627"/>
    </inkml:context>
    <inkml:brush xml:id="br0">
      <inkml:brushProperty name="width" value="0.1" units="cm"/>
      <inkml:brushProperty name="height" value="0.1" units="cm"/>
      <inkml:brushProperty name="color" value="#5B2D90"/>
    </inkml:brush>
  </inkml:definitions>
  <inkml:trace contextRef="#ctx0" brushRef="#br0">609 0 24575,'27'85'0,"1"0"0,-11-32 0,1 5 0,3 18 0,5 17 0,-1 2 0,-6-14-1724,-3-3 1,-3-4 1723,0-2 0,0 4 0,-8-9 1079,-28 22-1079,-1-36 0,-52-11 0,-17-10 0,37-20 0,-2-4-331,-12 5 0,-8 2 0,7-6 331,5-6 0,7-6 0,7-9 0,6 0 0,-8 6 0,30-18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3.884"/>
    </inkml:context>
    <inkml:brush xml:id="br0">
      <inkml:brushProperty name="width" value="0.1" units="cm"/>
      <inkml:brushProperty name="height" value="0.1" units="cm"/>
      <inkml:brushProperty name="color" value="#5B2D90"/>
    </inkml:brush>
  </inkml:definitions>
  <inkml:trace contextRef="#ctx0" brushRef="#br0">0 263 24575,'31'40'0,"-1"1"0,2 0 0,7-8 0,19-21 0,3-9 0,27 13 0,-18-12 0,-5-8 0,-14-13 0,-4-37 0,-16-8 0,-37-16 0,-11-4 0,0 0 0,-37 46 0,-7 11 0,19 13 0,-29 59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4.293"/>
    </inkml:context>
    <inkml:brush xml:id="br0">
      <inkml:brushProperty name="width" value="0.1" units="cm"/>
      <inkml:brushProperty name="height" value="0.1" units="cm"/>
      <inkml:brushProperty name="color" value="#5B2D90"/>
    </inkml:brush>
  </inkml:definitions>
  <inkml:trace contextRef="#ctx0" brushRef="#br0">1 371 24575,'28'0'0,"-3"27"0,12-9 0,-21 28 0,13-4 0,-17-9 0,2-13 0,-5-23 0,-9-58 0,19 0 0,12-12 0,-5 7 0,-13 14 0,2 1 0,13-14 0,8-6 0,-3 26 0,-2 36 0,19 47 0,7 36 0,-16 4 0,0 3 0,-10-35 0,-1-1 0,4 20 0,1-16 0,4-46 0,-16 6 0,-6-9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4.579"/>
    </inkml:context>
    <inkml:brush xml:id="br0">
      <inkml:brushProperty name="width" value="0.1" units="cm"/>
      <inkml:brushProperty name="height" value="0.1" units="cm"/>
      <inkml:brushProperty name="color" value="#5B2D90"/>
    </inkml:brush>
  </inkml:definitions>
  <inkml:trace contextRef="#ctx0" brushRef="#br0">1 664 24575,'83'-52'0,"-38"10"0,-1-5 0,6-10 0,-5-5 0,-11 3 0,-7-1 0,-6 6 0,-7 3 0,-10-11 0,-5-4 0,-21 46 0,-32-8 0,-4 24 0,6 16 0,2 13 0,20 15 0,12 12 0,16 10 0,12 8 0,6-2-511,19 18 0,18-5 511,11-17 0,14-4 0,7-12 0,-14-23 0,8-9 0,-2-5 0,-6 0 0,18 7 0,-4-5 0,-18-13 0,1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4.479"/>
    </inkml:context>
    <inkml:brush xml:id="br0">
      <inkml:brushProperty name="width" value="0.1" units="cm"/>
      <inkml:brushProperty name="height" value="0.1" units="cm"/>
      <inkml:brushProperty name="color" value="#5B2D90"/>
    </inkml:brush>
  </inkml:definitions>
  <inkml:trace contextRef="#ctx0" brushRef="#br0">43 101 24575,'68'-28'0,"0"0"0,-8 1 0,-7 10 0,-2 29 0,-14 13 0,-22 5 0,-26 19 0,-13 4 0,-14 4 0,1-4 0,-6-3 0,-39 1 0,31-26 0,-8 1 0,39-24 0,5 4 0,7-6 0,2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5.053"/>
    </inkml:context>
    <inkml:brush xml:id="br0">
      <inkml:brushProperty name="width" value="0.1" units="cm"/>
      <inkml:brushProperty name="height" value="0.1" units="cm"/>
      <inkml:brushProperty name="color" value="#5B2D90"/>
    </inkml:brush>
  </inkml:definitions>
  <inkml:trace contextRef="#ctx0" brushRef="#br0">129 1719 24575,'-77'0'0,"26"9"0,126-7 0,-6-11 0,22-10-984,-31 4 1,14-4 0,9-4 0,8-3 0,6-2 0,2-2 0,0 1 0,-2-1 0,-6 2 0,-8 1 770,4-2 0,-7 1 0,-4 1 0,0-1 1,3-2-1,8-2 0,12-2 93,-26 9 0,7-2 0,6-2 1,5-1-1,5-2 0,3-1 1,3 0-1,1-2 0,2 1 1,0-1-1,-1 1 0,-2 0 1,-1 1-1,-4 0 0,-5 2 1,-4 1-1,-6 2 0,-6 1 120,20-7 0,-9 1 0,-7 2 0,-4 2 0,-1 0 0,2-1 0,4 0 0,7-1 12,-7 3 0,7-2 0,5-1 0,3-1 1,1 0-1,1 0 0,-1 1 0,-4 1 0,-4 2 1,-7 2-1,-7 2 0,-10 4-12,47-17 0,-19 7 0,-19 13 0,2 19 0,-126 46 0,2-21 0,-4-1 0,6-3 0,0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5.361"/>
    </inkml:context>
    <inkml:brush xml:id="br0">
      <inkml:brushProperty name="width" value="0.1" units="cm"/>
      <inkml:brushProperty name="height" value="0.1" units="cm"/>
      <inkml:brushProperty name="color" value="#5B2D90"/>
    </inkml:brush>
  </inkml:definitions>
  <inkml:trace contextRef="#ctx0" brushRef="#br0">241 1912 23308,'-64'21'0,"0"1"0,0-1 0,16-36 0,109-19 0,54-14 0,-51 17 0,5-4 0,6-3 0,8-3 0,9-2-820,-20 10 1,8-2 0,7-3 0,5-2 0,4-1-1,3-1 1,1 0 0,0 1 0,-1 0 0,-3 1 0,-3 3-1,-6 2 763,5-1 0,-5 2 0,-2 1 1,-2 2-1,0 0 0,0 0 1,3-1-1,4-1 0,4-2-87,-14 4 0,4-2 0,3-1 0,3-1 0,1-1 0,2 0 1,0-1-1,0 1 0,0 1 0,-1 0 0,-3 2 0,-1 2 1,-3 3-1,-4 2 144,14-3 0,-1 3 0,-3 2 0,-1 2 0,-3 2 0,-1 0 0,-2 1 0,-3 0 0,-1 0-117,14-5 1,-5 2 0,-2 0 0,-2 1 0,0 1 0,1 1 116,1 3 0,4 0 0,0 2 0,-4 0 0,-6 1 0,-11 1 49,38-12 1,-27 7-50,-28 12 3101,-38-2-3101,-68 10 0,40 6 0,-6-9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8.079"/>
    </inkml:context>
    <inkml:brush xml:id="br0">
      <inkml:brushProperty name="width" value="0.1" units="cm"/>
      <inkml:brushProperty name="height" value="0.1" units="cm"/>
      <inkml:brushProperty name="color" value="#5B2D90"/>
    </inkml:brush>
  </inkml:definitions>
  <inkml:trace contextRef="#ctx0" brushRef="#br0">847 100 24575,'-48'-40'0,"7"-3"0,3 29 0,-22 11 0,-8 8 0,-24 18 0,7-2 0,-1 10 0,19 16 0,9 7-1897,14-10 1,6 6 1896,-2 35 0,9 10 0,6-8 0,7 3 0,12-17 0,4 3 0,4 1 0,0 4 0,4 2 0,11 10 0,5-19 0,10 7 0,5 6 0,4 4 0,0 4 0,-1 1 0,-6 1 0,-6-9 0,-3 4 0,0 3 0,-2 2 0,0 1 0,1-1 0,0 1 0,1-3 0,1-1 0,3-7 0,3-2 0,1-2 0,1 0 0,0 0 0,-2 2 0,-4 1 0,-4 3 0,-6 3 0,-6 1 0,-4 6 0,-4 5 0,-3 4 0,-3 0 0,-1-1 0,-3-2 0,-1-6 0,0-6 0,-1-8 0,0-12-764,-4 16 0,-2-16 1,-3-4-1,-4 7 764,-1 4 0,-6 9 0,-1 3 0,-2-4 0,1-12 0,3-18 0,-6-10 0,0-16 0,-11-1 0,3-42 0,13-67 2264,3 45-2264,19 74 0,9 48 0,5 8 0,-1-18 0,5 7 0,1 5 0,2 6 0,0 4-245,-4-20 1,0 4-1,1 3 1,0 4-1,1 2 1,1 0 0,0 1-1,2-1 1,0-3 244,1 1 0,1-1 0,1 1 0,1-1 0,0 0 0,2 1 0,1-1 0,1 1 0,2-1 0,-1-4 0,3 2 0,2 0 0,0 1 0,2 0 0,0-2 0,-1-2 0,1-2 0,-2-5 0,-1-3-301,6 12 0,-3-5 0,0-4 1,1-3-1,2 0 0,5-1 301,8 6 0,7 3 0,2-1 0,0-5 0,-6-12 0,-9-14 0,0-9 0,-3-10 0,12 8 0,0 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39.579"/>
    </inkml:context>
    <inkml:brush xml:id="br0">
      <inkml:brushProperty name="width" value="0.1" units="cm"/>
      <inkml:brushProperty name="height" value="0.1" units="cm"/>
      <inkml:brushProperty name="color" value="#5B2D90"/>
    </inkml:brush>
  </inkml:definitions>
  <inkml:trace contextRef="#ctx0" brushRef="#br0">3451 21 24575,'-33'-11'0,"-27"3"0,-15 7 0,-7 16 0,-7 6-1548,8-8 1,-5 0 0,-8 5 1547,15 2 0,-6 4 0,-3 3 0,0-1 0,3-2-1390,-6 0 1,3 0 0,-1-2 0,-5 1 1389,15-4 0,-3 0 0,-3 0 0,-1 0 0,0-1 0,-1 0 0,-3 0 0,-4-1 0,0 1 0,1-2 0,4-1 0,4-3 0,-8 0 0,6-4 0,1 0 0,-3 3 0,-1 2 0,-6 3 0,0 1 0,8-2 0,16-4 963,0-4 0,13 0-963,-26 16 0,104-3 0,56-17 0,-42 9 0,29-12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0.193"/>
    </inkml:context>
    <inkml:brush xml:id="br0">
      <inkml:brushProperty name="width" value="0.1" units="cm"/>
      <inkml:brushProperty name="height" value="0.1" units="cm"/>
      <inkml:brushProperty name="color" value="#5B2D90"/>
    </inkml:brush>
  </inkml:definitions>
  <inkml:trace contextRef="#ctx0" brushRef="#br0">978 88 24575,'-40'-30'0,"-42"72"0,23 19 0,-1 12 0,16-21 0,-1 2 0,0 2-764,-6 9 0,0 2 1,-2 1 763,-6 5 0,-2 1 0,5-6-1448,0 2 1,2-3 1447,6-13 0,-3 0 0,13-9 1158,13-5-1158,70-28 0,38-12 0,-5 0 0,-13 0 0,3 0 0,22-2 0,11 0 0,-11 6 0,-12 9 0,-12 2-417,16 4 417,1 12 980,-54-29-980,-18-22 2945,-2-25-2945,-13-16 0,-6-16 0,2 3 0,7-3 0,-4-2 0,-12-11 0,-9-9 0,1 1 0,8 9 0,1 2 0,-5 9 0,-16 9 0,0 7 0,8-18 0,11 33 520,16 75-520,35 59 0,-10-43 0,5 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2.278"/>
    </inkml:context>
    <inkml:brush xml:id="br0">
      <inkml:brushProperty name="width" value="0.1" units="cm"/>
      <inkml:brushProperty name="height" value="0.1" units="cm"/>
      <inkml:brushProperty name="color" value="#5B2D90"/>
    </inkml:brush>
  </inkml:definitions>
  <inkml:trace contextRef="#ctx0" brushRef="#br0">41 317 24575,'-20'-20'0,"9"-1"0,1-8 0,58-12 0,7-2 0,10 2 0,2 18 0,3 3 0,17-25 0,-3 12 0,-31 39 0,-6 9 0,23 5 0,-48 21 0,-13 14 0,-18 28 0,-8 6 0,13-2 0,-2-2 0,-18-2 0,6-5 0,28-16 0,13-15 0,17-23 0,5-1 0,12-1 0,16-11 0,12-7 0,-9 3 0,-16 3 0,-2 4 0,54 15 0,-36 8 0,-113 12 0,-30 13 0,-17-1 0,23-32 0,-3-7 0,-2 1 0,-7 7 0,-2 1 0,7-7 0,-3-9 0,11-5 0,8 6 0,43-16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2.578"/>
    </inkml:context>
    <inkml:brush xml:id="br0">
      <inkml:brushProperty name="width" value="0.1" units="cm"/>
      <inkml:brushProperty name="height" value="0.1" units="cm"/>
      <inkml:brushProperty name="color" value="#5B2D90"/>
    </inkml:brush>
  </inkml:definitions>
  <inkml:trace contextRef="#ctx0" brushRef="#br0">1 171 24575,'68'23'0,"-20"21"0,-4 5 0,4 5 0,-7 1 0,-9-21 0,-27-57 0,12-2 0,-17-29 0,0 0 0,0 11 0,10-16 0,9 3 0,20 19 0,-5-6 0,1 7 0,5 36 0,-8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3.028"/>
    </inkml:context>
    <inkml:brush xml:id="br0">
      <inkml:brushProperty name="width" value="0.1" units="cm"/>
      <inkml:brushProperty name="height" value="0.1" units="cm"/>
      <inkml:brushProperty name="color" value="#5B2D90"/>
    </inkml:brush>
  </inkml:definitions>
  <inkml:trace contextRef="#ctx0" brushRef="#br0">656 1284 24575,'-73'-52'0,"8"5"0,11 32 0,-4-12 0,-14 22 0,-3-11 0,9 49 0,13 26 0,25 4 0,25 2 0,24-37 0,10-16 0,8-3 0,17-32 0,-6-7 0,10-47 0,-45 15 0,-8-12 0,-1 3 0,7-4 0,-7-2-551,-9-7 0,-8-7 1,-8 2 550,-9 4 0,-8 3 0,-1 6 0,-4-3 0,-2 2 0,6 11 0,-3-3 0,6 16 0,-6 11 0,17 34 0,13 52 0,8 23 0,-5 2 0,5 6-663,9 0 0,5 7 0,5 5 663,0-6 0,4 5 0,4 0 0,3-6-1123,10 4 0,5-6 1,3 1 1122,-5-8 0,3 4 0,2-4 0,4-10 0,11-9 0,3-9 0,-5-6 0,-6 0 0,-3-7 0,43 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3.511"/>
    </inkml:context>
    <inkml:brush xml:id="br0">
      <inkml:brushProperty name="width" value="0.1" units="cm"/>
      <inkml:brushProperty name="height" value="0.1" units="cm"/>
      <inkml:brushProperty name="color" value="#5B2D90"/>
    </inkml:brush>
  </inkml:definitions>
  <inkml:trace contextRef="#ctx0" brushRef="#br0">118 406 24575,'-68'-23'0,"18"-14"0,88 13 0,3-3 0,7-2-1326,26-2 1,11 0 1325,1-2 0,8-2 0,-5 5 0,-20 12 0,-4 3 0,0-1 0,4-5 0,-1-1 0,-10 8 0,8 14 0,-56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3.745"/>
    </inkml:context>
    <inkml:brush xml:id="br0">
      <inkml:brushProperty name="width" value="0.1" units="cm"/>
      <inkml:brushProperty name="height" value="0.1" units="cm"/>
      <inkml:brushProperty name="color" value="#5B2D90"/>
    </inkml:brush>
  </inkml:definitions>
  <inkml:trace contextRef="#ctx0" brushRef="#br0">896 1 24575,'41'88'0,"1"0"0,-1 1 0,0-1 0,-11-15 0,-3-1 0,-2-2 0,-3-2 0,0 8 0,-4-3 0,-5-2 0,-8 19 0,-10-8-1747,-12-25 1,-4-4 1746,1 8 0,-7-7 0,-53-3 0,7-29 0,-22-2 0,-4-2 0,12-3 0,-6 0 0,-1-3 0,3-1 0,-14 2 0,4-1 0,23-6 0,-11-6 0,41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4.771"/>
    </inkml:context>
    <inkml:brush xml:id="br0">
      <inkml:brushProperty name="width" value="0.1" units="cm"/>
      <inkml:brushProperty name="height" value="0.1" units="cm"/>
      <inkml:brushProperty name="color" value="#5B2D90"/>
    </inkml:brush>
  </inkml:definitions>
  <inkml:trace contextRef="#ctx0" brushRef="#br0">1 0 24575,'0'11'0,"11"10"0,-9 25 0,-1 9 0,10 30 0,-11-22 0,0 5 0,5 11 0,3-4 0,15 20 0,-12-32 0,5-8 0,30-17 0,-20-24 0,20-6 0,-29-8 0,1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4.026"/>
    </inkml:context>
    <inkml:brush xml:id="br0">
      <inkml:brushProperty name="width" value="0.1" units="cm"/>
      <inkml:brushProperty name="height" value="0.1" units="cm"/>
      <inkml:brushProperty name="color" value="#5B2D90"/>
    </inkml:brush>
  </inkml:definitions>
  <inkml:trace contextRef="#ctx0" brushRef="#br0">0 176 24575,'68'58'0,"-7"-17"0,6-4 0,-14-15 0,2-4-2108,29 12 1,0-13 2107,-27-27 0,-4-8 649,1 5 1,-6-10-650,-8-32 0,-9-7 0,2-5 343,-42 10 1,-10 7-344,-1 28 0,-35 1 0,43 21 0,3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4.379"/>
    </inkml:context>
    <inkml:brush xml:id="br0">
      <inkml:brushProperty name="width" value="0.1" units="cm"/>
      <inkml:brushProperty name="height" value="0.1" units="cm"/>
      <inkml:brushProperty name="color" value="#5B2D90"/>
    </inkml:brush>
  </inkml:definitions>
  <inkml:trace contextRef="#ctx0" brushRef="#br0">1 118 24575,'33'60'0,"-2"4"0,-16 5 0,-4-45 0,-11-11 0,12-50 0,19-46 0,-13 15 0,9 16 0,-1 2 0,-11 3 0,44 36 0,-31 23 0,12 29 0,0 9 0,-2 17 0,9 11 0,4-3 0,10-23 0,0-1 0,0-10 0,-13-37 0,16 12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4.679"/>
    </inkml:context>
    <inkml:brush xml:id="br0">
      <inkml:brushProperty name="width" value="0.1" units="cm"/>
      <inkml:brushProperty name="height" value="0.1" units="cm"/>
      <inkml:brushProperty name="color" value="#5B2D90"/>
    </inkml:brush>
  </inkml:definitions>
  <inkml:trace contextRef="#ctx0" brushRef="#br0">59 266 24575,'50'-79'0,"-8"28"0,-11-14 0,-84-6 0,7 87 0,3 31 0,9 19 0,29 18 0,16 10-220,-2-15 0,5 3 0,13-12 220,45 0 0,10-16 0,-25-11 0,2-10 0,29-18 0,-6-7 0,-22 11 0,-11-19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5.034"/>
    </inkml:context>
    <inkml:brush xml:id="br0">
      <inkml:brushProperty name="width" value="0.1" units="cm"/>
      <inkml:brushProperty name="height" value="0.1" units="cm"/>
      <inkml:brushProperty name="color" value="#5B2D90"/>
    </inkml:brush>
  </inkml:definitions>
  <inkml:trace contextRef="#ctx0" brushRef="#br0">1093 1577 17191,'-88'31'0,"1"1"0,-1 0 0,1-1 0,-1 1 0,1 0 0,-1-1 0,-6 2 0,-11 1 0,2 0 0,14-3 0,25-5 0,40-9 0,46-3 0,45-27 0,28-16-853,-29 11 0,7-3 0,7-3 0,5-2 1,4-3 852,-15 4 0,6-4 0,4-1 0,2-2 0,3-2 0,1 1 0,-1 0 0,-2 1 0,-3 2-250,2 1 1,-3 1-1,-1 1 1,0 0-1,1 0 1,2-1 0,3-2-1,6-4 250,-14 5 0,5-3 0,4-2 0,3-2 0,3-1 0,0 0 0,0-1 0,0 1 0,-1 0 0,-3 1 0,-3 2 0,-5 1 0,-4 3-87,20-7 1,-8 4 0,-4 1 0,-3 2 0,1-1 0,3-2 0,5-2 86,-8 2 0,5-2 0,3-2 0,3-1 0,0 0 0,-2-1 0,-2 3 0,-5 0 0,-6 4 0,-8 2 0,26-10 0,-14 5 0,-3 2 0,2-1 0,20-10 0,10-6 0,-18 12 0,-50 29 147,-52 31 1,25-26-1,-74 35 1,0-1-1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45.295"/>
    </inkml:context>
    <inkml:brush xml:id="br0">
      <inkml:brushProperty name="width" value="0.1" units="cm"/>
      <inkml:brushProperty name="height" value="0.1" units="cm"/>
      <inkml:brushProperty name="color" value="#5B2D90"/>
    </inkml:brush>
  </inkml:definitions>
  <inkml:trace contextRef="#ctx0" brushRef="#br0">0 2023 23925,'88'-40'0,"-1"1"0,1 0 0,-1-1 0,1 1 0,-1 0 0,1-1 0,-1 1 0,1 0 0,-1 0 0,1-1 0,-1 1 0,1 0 0,-4 4 0,4 0 0,3-1 0,3 0 0,1-1 0,2 0 0,1 1 0,1-1 0,-1 0 0,0 1 0,-1 1 0,-1 0 0,-2 1 0,-3 1 0,-3 1 0,-4 2 0,-3 1 0,-5 1-1229,30-10 0,-10 3 0,-5 2 0,-4 2 1,-2 1-1,3 0 0,3-1 0,8-2 1146,-12 5 1,5-1 0,3-1 0,4-1 0,1 0-1,1 1 1,-1-1 0,-2 2 0,-3 0 0,-3 2 0,-7 1-1,-5 2 83,20-6 0,-6 1 0,-5 3 0,-5 1 0,-7 1 0,-4 2 945,14-7 1,-9 2 0,-5 3-946,41-6 0,-49 10 0,-73 18 0,-62 30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3.612"/>
    </inkml:context>
    <inkml:brush xml:id="br0">
      <inkml:brushProperty name="width" value="0.1" units="cm"/>
      <inkml:brushProperty name="height" value="0.1" units="cm"/>
      <inkml:brushProperty name="color" value="#5B2D90"/>
    </inkml:brush>
  </inkml:definitions>
  <inkml:trace contextRef="#ctx0" brushRef="#br0">59 0 24575,'-28'86'0,"20"-24"0,3 4 0,-4 7 0,2 4-1636,6 17 0,2-1 1636,-1-28 0,0-2-151,-1 9 0,2-6 151,8 3 830,5 0-830,30-56 0,39-26 0,12-12 0,-30 9 0,4-3 0,-1-5 0,11-6 0,-1 0 0,-12 6 0,-9 7 0,-6 1 0,21-11 0,-14 7 0,-38 20 0,-11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3.799"/>
    </inkml:context>
    <inkml:brush xml:id="br0">
      <inkml:brushProperty name="width" value="0.1" units="cm"/>
      <inkml:brushProperty name="height" value="0.1" units="cm"/>
      <inkml:brushProperty name="color" value="#5B2D90"/>
    </inkml:brush>
  </inkml:definitions>
  <inkml:trace contextRef="#ctx0" brushRef="#br0">76 1 24575,'-19'55'0,"0"-1"0,6 37 0,5 13 0,0-10 0,2 7 0,4-2-1063,6-8 0,5-2 1,1 6 1062,-3 1 0,0 9 0,2-3 0,4-12 0,6-20 0,3-8 0,-2-3 0,0 24 0,-1-10 0,11-9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4.233"/>
    </inkml:context>
    <inkml:brush xml:id="br0">
      <inkml:brushProperty name="width" value="0.1" units="cm"/>
      <inkml:brushProperty name="height" value="0.1" units="cm"/>
      <inkml:brushProperty name="color" value="#5B2D90"/>
    </inkml:brush>
  </inkml:definitions>
  <inkml:trace contextRef="#ctx0" brushRef="#br0">117 1 24575,'-14'38'0,"-22"8"0,30-5 0,-35 19 0,37-2 0,-12 14 0,16 18 0,0-46 0,0 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4.532"/>
    </inkml:context>
    <inkml:brush xml:id="br0">
      <inkml:brushProperty name="width" value="0.1" units="cm"/>
      <inkml:brushProperty name="height" value="0.1" units="cm"/>
      <inkml:brushProperty name="color" value="#5B2D90"/>
    </inkml:brush>
  </inkml:definitions>
  <inkml:trace contextRef="#ctx0" brushRef="#br0">60 91 24575,'-17'-52'0,"3"16"0,-5 34 0,9 21 0,14 39 0,11 9 0,28 16 0,-15-4 0,9 1 0,23-25 0,3-7 0,-22-9 0,-1-2 0,8 5 0,-6-3 0,-16-2 0,-17-7 0,-55 50 0,5-27 0,-12 22 0,24-48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4.695"/>
    </inkml:context>
    <inkml:brush xml:id="br0">
      <inkml:brushProperty name="width" value="0.1" units="cm"/>
      <inkml:brushProperty name="height" value="0.1" units="cm"/>
      <inkml:brushProperty name="color" value="#5B2D90"/>
    </inkml:brush>
  </inkml:definitions>
  <inkml:trace contextRef="#ctx0" brushRef="#br0">0 609 21725,'17'-67'0,"1"-1"0,-1 1 0,11-33 0,11 12 0,24 28 0,7 12-695,-16 13 0,4 7 695,28-1 0,-4 11 0,-19 18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4.954"/>
    </inkml:context>
    <inkml:brush xml:id="br0">
      <inkml:brushProperty name="width" value="0.1" units="cm"/>
      <inkml:brushProperty name="height" value="0.1" units="cm"/>
      <inkml:brushProperty name="color" value="#5B2D90"/>
    </inkml:brush>
  </inkml:definitions>
  <inkml:trace contextRef="#ctx0" brushRef="#br0">0 80 24575,'0'-14'0,"77"-16"0,-14 18 0,4 0 0,8 2 0,5 9 0,-5 2 0,4-1 0,19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8.788"/>
    </inkml:context>
    <inkml:brush xml:id="br0">
      <inkml:brushProperty name="width" value="0.1" units="cm"/>
      <inkml:brushProperty name="height" value="0.1" units="cm"/>
      <inkml:brushProperty name="color" value="#5B2D90"/>
    </inkml:brush>
  </inkml:definitions>
  <inkml:trace contextRef="#ctx0" brushRef="#br0">349 11 24575,'-39'-8'0,"-2"6"0,-16 13 0,5 6 0,10 19 0,5 10 0,3 24 0,7-16 0,7 6 0,22 6 0,10-1 0,2-14 0,4-3 0,3 10 0,5-3 0,9-14 0,0-5 0,0 11 0,-7 17 0,-36-39 0,-37 27 0,30-28 0,-23 2 0,38-14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9.045"/>
    </inkml:context>
    <inkml:brush xml:id="br0">
      <inkml:brushProperty name="width" value="0.1" units="cm"/>
      <inkml:brushProperty name="height" value="0.1" units="cm"/>
      <inkml:brushProperty name="color" value="#5B2D90"/>
    </inkml:brush>
  </inkml:definitions>
  <inkml:trace contextRef="#ctx0" brushRef="#br0">42 9 24575,'-6'-9'0,"-7"26"0,4 11 0,-3 33 0,10 1 0,3 12 0,0-5 0,-1-11 0,0 4 0,3 8 0,0 13 0,2 0 0,-2-14 0,-2-14 0,1-3 0,4 25 0,1-3 0,1-1 0,-6-41 0,6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49.856"/>
    </inkml:context>
    <inkml:brush xml:id="br0">
      <inkml:brushProperty name="width" value="0.1" units="cm"/>
      <inkml:brushProperty name="height" value="0.1" units="cm"/>
      <inkml:brushProperty name="color" value="#5B2D90"/>
    </inkml:brush>
  </inkml:definitions>
  <inkml:trace contextRef="#ctx0" brushRef="#br0">1 431 24575,'25'-28'0,"13"-17"0,38 12 0,1-13 0,-15 16 0,-2 2 0,-1 5 0,23-24 0,-76 38 0,-6 8 0,-6-4 0,4 18 0,-4 0 0,6 3 0,6 4 0,19-12 0,-1-1 0,8-14 0,-12 6 0,13-54 0,-20 31 0,12-39 0,-25 36 0,-7 5 0,-1 8 0,-8 20 0,-29 49 0,16-8 0,-10 34 0,29-27 0,9-2 0,18 8 0,-1 30 0,34-74 0,9-13 0,19 5-210,-5-17 1,-3-3 0,-15 6 0,-12-16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0.066"/>
    </inkml:context>
    <inkml:brush xml:id="br0">
      <inkml:brushProperty name="width" value="0.1" units="cm"/>
      <inkml:brushProperty name="height" value="0.1" units="cm"/>
      <inkml:brushProperty name="color" value="#5B2D90"/>
    </inkml:brush>
  </inkml:definitions>
  <inkml:trace contextRef="#ctx0" brushRef="#br0">20 1 24575,'-10'57'0,"0"0"0,24 21 0,-15-18 0,-5 9 0,8 3 0,17 10 0,10 2 0,-7-6-1720,-17-2 1,1 0 1719,14-3 0,7 5 0,-7-12 1077,-9 15-1077,10-47 0,-14-6 0,-7-35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0.312"/>
    </inkml:context>
    <inkml:brush xml:id="br0">
      <inkml:brushProperty name="width" value="0.1" units="cm"/>
      <inkml:brushProperty name="height" value="0.1" units="cm"/>
      <inkml:brushProperty name="color" value="#5B2D90"/>
    </inkml:brush>
  </inkml:definitions>
  <inkml:trace contextRef="#ctx0" brushRef="#br0">0 212 24575,'39'-54'0,"0"0"0,1 5 0,1 10 0,29 24 0,-17 26 0,-15 36 0,-14 17 0,-24 2 0,-12 8 0,-19 10 0,-8 0 0,10-10 0,-6-6 0,-18-2 0,1-17 0,18-32 0,15-17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0.854"/>
    </inkml:context>
    <inkml:brush xml:id="br0">
      <inkml:brushProperty name="width" value="0.1" units="cm"/>
      <inkml:brushProperty name="height" value="0.1" units="cm"/>
      <inkml:brushProperty name="color" value="#5B2D90"/>
    </inkml:brush>
  </inkml:definitions>
  <inkml:trace contextRef="#ctx0" brushRef="#br0">15 57 24575,'-8'-20'0,"2"4"0,12 2 0,8 8 0,-5 28 0,16 40 0,-21 18 0,-1-5 0,7 4 0,14-10 0,10 0 0,-3-10 0,5 2 0,1-7 0,8-1 0,3-8 0,7-1 0,-10-5 0,-31-5 0,-6-10 0,-41 14 0,2-17 0,-20 3 0,13-3 0,4-2 0,18-9 0,-3-2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1.440"/>
    </inkml:context>
    <inkml:brush xml:id="br0">
      <inkml:brushProperty name="width" value="0.1" units="cm"/>
      <inkml:brushProperty name="height" value="0.1" units="cm"/>
      <inkml:brushProperty name="color" value="#5B2D90"/>
    </inkml:brush>
  </inkml:definitions>
  <inkml:trace contextRef="#ctx0" brushRef="#br0">25 540 24575,'-24'-8'0,"62"-11"0,19 1 0,22-3-1639,-5 3 1,18-3-1,10-1 1,5-2 0,-3 2-1,-9 2 1341,-11 3 0,-5 1 0,-1 0 0,3 0 0,7 0 180,-7 0 1,6-1 0,5-1 0,3 0 0,0 1-1,-1 0 1,-4 2 0,-4 2 117,5 1 0,-3 3 0,-1 1 0,-4 0 0,-2 1 0,-2-1 0,12-3 0,-4 0 0,-3 0 0,2 2 0,7 2 0,4 2 0,-7 0 0,-15-1 1053,-14-4 1,-10 3-1054,12 7 0,-56 0 0,-8 0 1279,-66 11 0,45-8 0,-37 8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1.922"/>
    </inkml:context>
    <inkml:brush xml:id="br0">
      <inkml:brushProperty name="width" value="0.1" units="cm"/>
      <inkml:brushProperty name="height" value="0.1" units="cm"/>
      <inkml:brushProperty name="color" value="#5B2D90"/>
    </inkml:brush>
  </inkml:definitions>
  <inkml:trace contextRef="#ctx0" brushRef="#br0">17 12 24575,'-15'0'0,"13"0"0,20 0 0,50 0 0,2 0 0,17 0 0,-36-8 0,-14 6 0,-15 0 0,-8 4 0,-8 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2.523"/>
    </inkml:context>
    <inkml:brush xml:id="br0">
      <inkml:brushProperty name="width" value="0.1" units="cm"/>
      <inkml:brushProperty name="height" value="0.1" units="cm"/>
      <inkml:brushProperty name="color" value="#5B2D90"/>
    </inkml:brush>
  </inkml:definitions>
  <inkml:trace contextRef="#ctx0" brushRef="#br0">7 36 24575,'-7'-35'0,"26"89"0,-6 36 0,-2-21 0,1 3 0,4 0 0,-2-2 0,-6-6 0,0-4 0,10 23 0,-7-8 0,-11-55 0,0-12 0,0-1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2.822"/>
    </inkml:context>
    <inkml:brush xml:id="br0">
      <inkml:brushProperty name="width" value="0.1" units="cm"/>
      <inkml:brushProperty name="height" value="0.1" units="cm"/>
      <inkml:brushProperty name="color" value="#5B2D90"/>
    </inkml:brush>
  </inkml:definitions>
  <inkml:trace contextRef="#ctx0" brushRef="#br0">1 362 24575,'30'-59'0,"0"0"0,19-15 0,14 33 0,19 1 0,-8 10 0,-19 12 0,-1 6 0,28-6 0,-2 7 0,4 23 0,-38-10 0,15 18 0,-33 0 0,-13-7 0,-2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5.637"/>
    </inkml:context>
    <inkml:brush xml:id="br0">
      <inkml:brushProperty name="width" value="0.1" units="cm"/>
      <inkml:brushProperty name="height" value="0.1" units="cm"/>
      <inkml:brushProperty name="color" value="#5B2D90"/>
    </inkml:brush>
  </inkml:definitions>
  <inkml:trace contextRef="#ctx0" brushRef="#br0">283 46 24575,'-24'-23'0,"5"8"0,-31 7 0,-19 44 0,34-20 0,-16 34 0,51-18 0,11 8 0,19 15 0,3-17 0,5-1 0,-1-1 0,0-1 0,25 25 0,-28-14 0,-91-13 0,-20-5 0,37-4 0,-34 7 0,12-10 0,55-21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3.030"/>
    </inkml:context>
    <inkml:brush xml:id="br0">
      <inkml:brushProperty name="width" value="0.1" units="cm"/>
      <inkml:brushProperty name="height" value="0.1" units="cm"/>
      <inkml:brushProperty name="color" value="#5B2D90"/>
    </inkml:brush>
  </inkml:definitions>
  <inkml:trace contextRef="#ctx0" brushRef="#br0">1 144 24575,'51'14'0,"11"-13"0,18-5 0,-9-4 0,-15-5 0,1-1 0,19 6 0,10 1 0,-9-5 0,-5-16 0,-11 3 0,2 17 0,16-23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3.605"/>
    </inkml:context>
    <inkml:brush xml:id="br0">
      <inkml:brushProperty name="width" value="0.1" units="cm"/>
      <inkml:brushProperty name="height" value="0.1" units="cm"/>
      <inkml:brushProperty name="color" value="#5B2D90"/>
    </inkml:brush>
  </inkml:definitions>
  <inkml:trace contextRef="#ctx0" brushRef="#br0">1 60 24575,'6'-35'0,"2"10"0,6 32 0,-6 8 0,10 46 0,-15-19 0,8 14 0,-11-48 0,0-11 0,8-23 0,11-12 0,6-2 0,7-3 0,-10 21 0,16 43 0,-25-2 0,29 30 0,-29-8 0,6-12 0,-5-3 0,0-34 0,-5-2 0,15-14 0,-21 9 0,27-24 0,-14 17 0,17-16 0,-6 28 0,2 10 0,-6 14 0,0 8 0,3 17 0,-1-14 0,6 23 0,-7-24 0,-11 2 0,-5-14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4.132"/>
    </inkml:context>
    <inkml:brush xml:id="br0">
      <inkml:brushProperty name="width" value="0.1" units="cm"/>
      <inkml:brushProperty name="height" value="0.1" units="cm"/>
      <inkml:brushProperty name="color" value="#5B2D90"/>
    </inkml:brush>
  </inkml:definitions>
  <inkml:trace contextRef="#ctx0" brushRef="#br0">9 8 24575,'-6'-8'0,"4"31"0,9 17 0,11 52 0,6-2 0,3 7-1882,-7-16 0,0 3 1882,-2-5 0,1 4 0,-2 1 0,-3-7 0,-2 0 0,-1-5 0,0 6 0,-1-4 174,3 11 0,-2-13 0,-9-34 1,6-20-1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4.372"/>
    </inkml:context>
    <inkml:brush xml:id="br0">
      <inkml:brushProperty name="width" value="0.1" units="cm"/>
      <inkml:brushProperty name="height" value="0.1" units="cm"/>
      <inkml:brushProperty name="color" value="#5B2D90"/>
    </inkml:brush>
  </inkml:definitions>
  <inkml:trace contextRef="#ctx0" brushRef="#br0">73 47 24575,'85'-9'0,"0"0"0,-1 0 0,25-11 0,-25 23 0,-53 91 0,-60 0-1414,13-31 0,-6 1 1414,-12-8 0,-13-3 0,-9-7 0,-8-1 0,6-6 0,-24 15 0,10-16 0,13-13 0,47-25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4.608"/>
    </inkml:context>
    <inkml:brush xml:id="br0">
      <inkml:brushProperty name="width" value="0.1" units="cm"/>
      <inkml:brushProperty name="height" value="0.1" units="cm"/>
      <inkml:brushProperty name="color" value="#5B2D90"/>
    </inkml:brush>
  </inkml:definitions>
  <inkml:trace contextRef="#ctx0" brushRef="#br0">0 1 24575,'0'21'0,"0"23"0,4 20 0,3 18 0,-2-4 0,-3-1 0,1 1-413,7 5 0,5 6 0,-1-7 413,-2 1 0,2-10 202,5-23 0,1-4-202,16 43 0,-22-65 0,-1-18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4.951"/>
    </inkml:context>
    <inkml:brush xml:id="br0">
      <inkml:brushProperty name="width" value="0.1" units="cm"/>
      <inkml:brushProperty name="height" value="0.1" units="cm"/>
      <inkml:brushProperty name="color" value="#5B2D90"/>
    </inkml:brush>
  </inkml:definitions>
  <inkml:trace contextRef="#ctx0" brushRef="#br0">1 186 24575,'14'-7'0,"6"6"0,25-31 0,-24 3 0,21-2 0,-41-4 0,-2 20 0,-8 0 0,-14-4 0,7 17 0,-4 21 0,0 10 0,17 28 0,8 7 0,4-2 0,10-6 0,8-9 0,10-28 0,-4-11 0,-21-8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5.641"/>
    </inkml:context>
    <inkml:brush xml:id="br0">
      <inkml:brushProperty name="width" value="0.1" units="cm"/>
      <inkml:brushProperty name="height" value="0.1" units="cm"/>
      <inkml:brushProperty name="color" value="#5B2D90"/>
    </inkml:brush>
  </inkml:definitions>
  <inkml:trace contextRef="#ctx0" brushRef="#br0">1 868 24575,'20'12'0,"-2"-1"0,-4 25 0,23 11 0,-5-19 0,12-7 0,-11-16 0,-1-29 0,-20 9 0,17 0 0,-21 2 0,7 13 0,5 0 0,-5 0 0,12 0 0,-5 0 0,0-6 0,-2 4 0,2 8 0,-5-3 0,46 17 0,-23-18 0,36 6 0,-3-8 0,-16-11 0,16-3 0,-32-9 0,2-7 0,-10 1 0,-8-23 0,-4-7 0,2-24 0,-11 3 0,-2-17 0,-8 11 0,-9 21 0,-7 2 0,-3-18 0,-3-7 0,-6 22 0,-28 25 0,-7 17 0,51 100 0,19 36 0,-4-42 0,3 1 0,-1 3-318,-2 9 1,1 2-1,3-1 318,9-1 0,5-2 0,-3-12 0,8 23 0,2-42 0,0-8 0,-10-23 0,-7-11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5.840"/>
    </inkml:context>
    <inkml:brush xml:id="br0">
      <inkml:brushProperty name="width" value="0.1" units="cm"/>
      <inkml:brushProperty name="height" value="0.1" units="cm"/>
      <inkml:brushProperty name="color" value="#5B2D90"/>
    </inkml:brush>
  </inkml:definitions>
  <inkml:trace contextRef="#ctx0" brushRef="#br0">0 230 24575,'41'-33'0,"0"1"0,11 1 0,11 5 0,3 9 0,12 2 0,3 3 0,-4 1-2922,2 1 0,-2 3 0,3 0 2922,-4-1 0,4 0 0,-2 1 0,-8 3 0,14 3 0,-11 2 599,25-1 1,-48 0-1,-28 0 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6.215"/>
    </inkml:context>
    <inkml:brush xml:id="br0">
      <inkml:brushProperty name="width" value="0.1" units="cm"/>
      <inkml:brushProperty name="height" value="0.1" units="cm"/>
      <inkml:brushProperty name="color" value="#5B2D90"/>
    </inkml:brush>
  </inkml:definitions>
  <inkml:trace contextRef="#ctx0" brushRef="#br0">1 427 24575,'7'7'0,"62"-6"0,0-5 0,22-4-1405,-22 1 1,14-2 0,10-1-1,6-2 1,1 1 0,-3-1-1,-9 2 1107,7-1 0,-5 0 0,-2 1 0,3-1 0,8 0 344,-13 0 1,3 0 0,4-1 0,2 0 0,3 0-1,1 0 1,1 1 0,0 1-47,-8 1 0,4 1 0,3 0 0,1 0 0,0 1 0,0 0 0,-4 0 0,-3 1 0,-5 0 0,-8 0-363,19-1 0,-12 1 0,-4 1 0,3-1 0,9-1 363,-3 0 0,10-1 0,7-1 0,2-1 0,-3 1 0,-7 1 0,-12 1 0,-16 1 0,30 0 0,-24 0 0,-22-4 0,-9 1 0,-2 1 0,-39 8 0,-30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6.546"/>
    </inkml:context>
    <inkml:brush xml:id="br0">
      <inkml:brushProperty name="width" value="0.1" units="cm"/>
      <inkml:brushProperty name="height" value="0.1" units="cm"/>
      <inkml:brushProperty name="color" value="#5B2D90"/>
    </inkml:brush>
  </inkml:definitions>
  <inkml:trace contextRef="#ctx0" brushRef="#br0">215 579 23998,'-61'4'0,"-1"-1"0,-30-2 0,132-4 0,57-2 0,20-2 0,-15 0 0,-17 0 0,-4-1 0,19-3-894,-27 3 0,12-1 1,10-1-1,7-2 0,6 0 1,3-1-1,0 1 0,-3 0 1,-4 0-1,-7 1 0,-9 1 720,12-1 0,-10 1 0,-5 1 1,0 0-1,3-1 0,9-1 339,-14 0 0,5 0 0,5 0 0,2-1 0,2-1 0,0 0 0,-1 0 1,-3 0-1,-3 1 0,-5-1-165,10-1 0,-2-1 0,-2 0 0,-3 0 0,-4 1 0,-6 0 0,-6 1 629,25-6 0,-12 2 1,4-1-630,9-1 0,14-2 0,-19 1 0,-50 5 0,-44 8 0,-6 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5.890"/>
    </inkml:context>
    <inkml:brush xml:id="br0">
      <inkml:brushProperty name="width" value="0.1" units="cm"/>
      <inkml:brushProperty name="height" value="0.1" units="cm"/>
      <inkml:brushProperty name="color" value="#5B2D90"/>
    </inkml:brush>
  </inkml:definitions>
  <inkml:trace contextRef="#ctx0" brushRef="#br0">0 22 24575,'0'-22'0,"0"54"0,0 6 0,0 19 0,0 5 0,0 21 0,6-29 0,2 0 0,3-2 0,1-3 0,6 22 0,3-17 0,-2-4 0,-14-18 0,15 7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7.330"/>
    </inkml:context>
    <inkml:brush xml:id="br0">
      <inkml:brushProperty name="width" value="0.1" units="cm"/>
      <inkml:brushProperty name="height" value="0.1" units="cm"/>
      <inkml:brushProperty name="color" value="#5B2D90"/>
    </inkml:brush>
  </inkml:definitions>
  <inkml:trace contextRef="#ctx0" brushRef="#br0">2492 28 24575,'-7'-15'0,"-1"3"0,-59 52 0,-11 11-1327,9-2 1,-14 14 1326,19-13 0,-8 9 0,-5 3 0,1 1 0,6-5-1496,6-4 0,4-3 1,-1 1-1,-5 4 1496,4-4 0,-4 3 0,-2 3 0,-3 1 0,0 0 0,1-1 0,-4 5 0,-4 1 0,0 0 0,2 0 0,4-5 0,6-5 0,-13 11 0,8-7 0,-6 5 0,6-6 0,-9 8 0,-2 0 0,9-6 0,14-11 869,6-5 0,17-14-869,25-20 0,-14 11 0,58-47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0:58.222"/>
    </inkml:context>
    <inkml:brush xml:id="br0">
      <inkml:brushProperty name="width" value="0.1" units="cm"/>
      <inkml:brushProperty name="height" value="0.1" units="cm"/>
      <inkml:brushProperty name="color" value="#5B2D90"/>
    </inkml:brush>
  </inkml:definitions>
  <inkml:trace contextRef="#ctx0" brushRef="#br0">2510 0 24575,'-46'25'0,"3"7"0,-3 2 0,-38 10-748,15 1 0,-14 8 748,22-16 0,-11 4 0,-3 2 0,0-1 0,7-3-1786,-11 7 1,5-2 0,-7 2 1785,7-4 0,-8 3 0,-3 2 0,4-3 0,8-5 0,-2 1 0,7-5 0,0-1 487,-1-1 0,1-1 0,-7 3-487,-11 4 0,-9 4 0,1-1 0,14-6 0,5 0 0,4-2 0,-8 1 0,1 0 0,0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0.674"/>
    </inkml:context>
    <inkml:brush xml:id="br0">
      <inkml:brushProperty name="width" value="0.1" units="cm"/>
      <inkml:brushProperty name="height" value="0.1" units="cm"/>
      <inkml:brushProperty name="color" value="#5B2D90"/>
    </inkml:brush>
  </inkml:definitions>
  <inkml:trace contextRef="#ctx0" brushRef="#br0">17 36 24575,'0'-22'0,"-7"8"0,6 20 0,-6 9 0,5 50 0,4 16 0,-2-22 0,0 3-829,0 6 0,0 8 0,0-5 829,0 4 0,0-4 0,0-10 0,0 0 296,0 5 0,7-5-296,29 10 0,-21-6 0,20-54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0.874"/>
    </inkml:context>
    <inkml:brush xml:id="br0">
      <inkml:brushProperty name="width" value="0.1" units="cm"/>
      <inkml:brushProperty name="height" value="0.1" units="cm"/>
      <inkml:brushProperty name="color" value="#5B2D90"/>
    </inkml:brush>
  </inkml:definitions>
  <inkml:trace contextRef="#ctx0" brushRef="#br0">59 0 24575,'-16'12'0,"-4"59"0,9-9 0,3-9 0,4 4 0,13 4 0,4 6 0,0 7 0,2 8 0,-1-8 0,1-8 0,1-1 0,2 22 0,0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1.172"/>
    </inkml:context>
    <inkml:brush xml:id="br0">
      <inkml:brushProperty name="width" value="0.1" units="cm"/>
      <inkml:brushProperty name="height" value="0.1" units="cm"/>
      <inkml:brushProperty name="color" value="#5B2D90"/>
    </inkml:brush>
  </inkml:definitions>
  <inkml:trace contextRef="#ctx0" brushRef="#br0">10 341 24575,'-10'-22'0,"51"-29"0,5 15 0,9 2 0,14-6 0,-5 6 0,-14 8 0,-1 2 0,34-15 0,-4 9 0,-16 25 0,-23 30 0,-2 11 0,-24 15 0,15-5 0,-25-7 0,27 5 0,-21-12 0,6 2 0,-9-20 0,-7-7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1.451"/>
    </inkml:context>
    <inkml:brush xml:id="br0">
      <inkml:brushProperty name="width" value="0.1" units="cm"/>
      <inkml:brushProperty name="height" value="0.1" units="cm"/>
      <inkml:brushProperty name="color" value="#5B2D90"/>
    </inkml:brush>
  </inkml:definitions>
  <inkml:trace contextRef="#ctx0" brushRef="#br0">102 172 24575,'0'-30'0,"23"-8"0,-9 15 0,17-4 0,-9-8 0,-13 17 0,-47 32 0,-14 42 0,-16 6 0,26 6 0,56-40 0,-8-13 0,16-3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1.906"/>
    </inkml:context>
    <inkml:brush xml:id="br0">
      <inkml:brushProperty name="width" value="0.1" units="cm"/>
      <inkml:brushProperty name="height" value="0.1" units="cm"/>
      <inkml:brushProperty name="color" value="#5B2D90"/>
    </inkml:brush>
  </inkml:definitions>
  <inkml:trace contextRef="#ctx0" brushRef="#br0">1 22 24575,'31'-21'0,"2"20"0,-10 96 0,-8-10-776,-7-19 0,-1 0 776,6 21 0,-9-2 0,9-21 504,-13-13-504,0-19 256,20-44-256,2-6 0,28-33 0,-6 22 0,2 3 792,28-10-792,6 1 0,-48 39 0,-19 5 0,-11 17 0,-22 22 0,-16 10 0,-17 8 0,-6 1 0,23-28 0,-3 0 0,-39 29 0,4-9 0,31-29 0,-25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2.524"/>
    </inkml:context>
    <inkml:brush xml:id="br0">
      <inkml:brushProperty name="width" value="0.1" units="cm"/>
      <inkml:brushProperty name="height" value="0.1" units="cm"/>
      <inkml:brushProperty name="color" value="#5B2D90"/>
    </inkml:brush>
  </inkml:definitions>
  <inkml:trace contextRef="#ctx0" brushRef="#br0">0 215 24575,'32'8'0,"3"-2"0,43-27 0,7-11 0,-12 2 0,4-1 0,-11-2 0,-47 1 0,-21 10 0,-29 7 0,-8 2 0,-18 13 0,22 7 0,11 1 0,17 6 0,14-6 0,13-2 0,-2-6 0,9 0 0,-19-12 0,5 3 0,-12 1 0,6 10 0,-7 12 0,6 19 0,7 2 0,-4 8 0,11 7 0,-1-15 0,-7 0 0,28-5 0,-28-21 0,51-18 0,-30-13 0,22-11 0,-35 14 0,-7 11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2.824"/>
    </inkml:context>
    <inkml:brush xml:id="br0">
      <inkml:brushProperty name="width" value="0.1" units="cm"/>
      <inkml:brushProperty name="height" value="0.1" units="cm"/>
      <inkml:brushProperty name="color" value="#5B2D90"/>
    </inkml:brush>
  </inkml:definitions>
  <inkml:trace contextRef="#ctx0" brushRef="#br0">1 105 24575,'35'-16'0,"9"14"0,23 36 0,-15 2 0,19 17 0,-34 4 0,-16-24 0,-5-18 0,-16-26 0,0-27 0,0-13 0,12 8 0,2-20 0,17 17 0,9 11 0,-5 16 0,-8 11 0,-15 8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3.690"/>
    </inkml:context>
    <inkml:brush xml:id="br0">
      <inkml:brushProperty name="width" value="0.1" units="cm"/>
      <inkml:brushProperty name="height" value="0.1" units="cm"/>
      <inkml:brushProperty name="color" value="#5B2D90"/>
    </inkml:brush>
  </inkml:definitions>
  <inkml:trace contextRef="#ctx0" brushRef="#br0">1 1243 24575,'8'-12'0,"-2"2"0,-6-16 0,0 11 0,0-6 0,0 7 0,6 12 0,2 10 0,0 14 0,5 0 0,-5 11 0,6-22 0,-6 14 0,5-23 0,-3-14 0,21-4 0,14-27 0,-8 20 0,2 1 0,-19 22 0,14 8 0,-9 6 0,51-6 0,-51-2 0,32-6 0,-49-6 0,4 4 0,-10-11 0,11 12 0,-5-6 0,6 7 0,0 0 0,21-25 0,-15 13 0,15-22 0,-15-29 0,4-12 0,-15 17 0,-3-8 0,1-1 0,0-5 0,-5 3 0,-7-8 0,-6-1 0,-8-12 0,-5-9 0,0 16 0,6 29 0,-2 7 0,-15-9 0,5 24 0,24 77 0,13 33 0,3 13 0,-9-13 0,2 7 0,8 2 0,5 15 0,1 0 0,-5-14 0,-7-3 0,0-5 0,9 10 0,2 5 0,-6-28 0,-10-40 0,0-8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6.052"/>
    </inkml:context>
    <inkml:brush xml:id="br0">
      <inkml:brushProperty name="width" value="0.1" units="cm"/>
      <inkml:brushProperty name="height" value="0.1" units="cm"/>
      <inkml:brushProperty name="color" value="#5B2D90"/>
    </inkml:brush>
  </inkml:definitions>
  <inkml:trace contextRef="#ctx0" brushRef="#br0">0 1 24575,'0'37'0,"0"2"0,0-5 0,0-10 0,0 2 0,0-19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3.844"/>
    </inkml:context>
    <inkml:brush xml:id="br0">
      <inkml:brushProperty name="width" value="0.1" units="cm"/>
      <inkml:brushProperty name="height" value="0.1" units="cm"/>
      <inkml:brushProperty name="color" value="#5B2D90"/>
    </inkml:brush>
  </inkml:definitions>
  <inkml:trace contextRef="#ctx0" brushRef="#br0">0 144 24575,'10'-35'0,"37"-7"0,18 12 0,26 6 0,-17 11 0,-32 13 0,-9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4.172"/>
    </inkml:context>
    <inkml:brush xml:id="br0">
      <inkml:brushProperty name="width" value="0.1" units="cm"/>
      <inkml:brushProperty name="height" value="0.1" units="cm"/>
      <inkml:brushProperty name="color" value="#5B2D90"/>
    </inkml:brush>
  </inkml:definitions>
  <inkml:trace contextRef="#ctx0" brushRef="#br0">75 270 24575,'44'-32'0,"1"-1"0,29-24 0,-55 7 0,-9 17 0,-2-12 0,-27 31 0,-8 8 0,-19 20 0,-2 14 0,-12 49 0,30-14 0,2 12 0,11-2 0,18 8 0,9-2 0,-3 13 0,7-11 0,27-17 0,-27-56 0,-8-2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04.482"/>
    </inkml:context>
    <inkml:brush xml:id="br0">
      <inkml:brushProperty name="width" value="0.1" units="cm"/>
      <inkml:brushProperty name="height" value="0.1" units="cm"/>
      <inkml:brushProperty name="color" value="#5B2D90"/>
    </inkml:brush>
  </inkml:definitions>
  <inkml:trace contextRef="#ctx0" brushRef="#br0">489 593 24176,'-75'17'0,"-1"0"0,1 0 0,0 0 0,-46 12 0,54-7 0,124-15 0,43-7 0,-23-6 0,8-3 0,19-5-894,-33 5 0,12-2 1,9-2-1,8-1 0,4-1 1,4-1-1,0 0 0,-2 1 1,-3-1-1,-7 1 0,-8 1 725,4-1 0,-6 1 1,-5 0-1,-2-1 1,2 1-1,5-1 0,7-2 49,-11 4 1,6-2 0,5 0 0,3-1 0,3-1 0,1 1 0,0 0-1,-3-1 1,-3 1 0,-4 1 0,-6 1 0,-8 0 119,32-6 0,-10 1 0,-7 1 0,-5 0 0,-3 2 0,19-4 0,-9 2 0,5-1 534,-3 1 0,8-2 0,-7 1 0,-22 2-534,2-6 12,-9 20 0,-117 9 0,6 15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5.612"/>
    </inkml:context>
    <inkml:brush xml:id="br0">
      <inkml:brushProperty name="width" value="0.1" units="cm"/>
      <inkml:brushProperty name="height" value="0.1" units="cm"/>
      <inkml:brushProperty name="color" value="#5B2D90"/>
    </inkml:brush>
  </inkml:definitions>
  <inkml:trace contextRef="#ctx0" brushRef="#br0">6148 1146 24009,'-42'-65'0,"0"0"0,-12-10 0,-8-7 0,2 7 0,-1 4 0,-4 1-1038,16 16 1,-5-5 0,-4 0-1,-3 6 1038,-4 6 0,-3 5 0,-5 3 0,-7 3 0,4 8 0,-8 2 0,-5 3 0,-1 1 0,1 0 0,4 1-440,-1-5 1,4-1 0,0 2 0,-5 5-1,-9 8 440,9 10 0,-8 6 0,-8 4 0,-3 4 0,-2 2 0,1 3 0,4 1 0,7 0 0,8 0-702,-12 4 0,11 2 0,4 2 0,-2 3 0,-8 5 702,19-7 0,-4 3 0,-3 1 0,-2 3 0,-1 1 0,0 2 0,1 1 0,3 2 0,3 1 0,-1 3 0,2 3 0,2 2 0,2 0 0,0 3 0,1 1 0,0 1 0,-1 2-365,5-2 0,0 1 0,-1 2 0,1 1 0,1 1 0,0 1 1,1 0-1,1 2 0,1-1 365,-6 7 0,0-1 0,0-1 0,2 2 0,2 2 0,2 5 0,4 5 0,4 6-138,14-11 1,2 7 0,1 6 0,3 3 0,1 4-1,2 1 1,2 0 0,3-2 0,1-1 0,3-5 0,2-4-1,3-7 138,-5 17 0,4-10 0,4-4 0,5 0 0,5 6 0,6 10-86,4-14 0,5 9 0,4 7 0,2 5 1,4 3-1,3 1 0,1-1 0,2-2 1,2-5-1,0-6 0,1-9 0,0-10 86,13 17 0,1-15 0,3-7 0,7-1 0,9 6 0,-5-8 0,5 5 0,6 4 0,5 1 0,3-1 0,3-4 0,2-6 0,1-8 0,1-10 0,6-10 0,3-9 0,3-7 0,2-6 0,2-5 0,2-2 0,1 0 0,2 0 0,-16 0 0,1-1 0,2-1 0,1 0 0,2-2 0,0-2 0,2-1 0,0-3 0,0-1 0,0-4 0,1-1 0,-7-2 0,1-1 0,2 0 0,0-2 0,1-1 0,0-3 0,0-2 0,0-2 0,-1-3 0,-1-4 0,-1-3 0,-1-4 0,-2-5 0,-4-2 0,-1-7 0,1-4 0,-1-5 0,0-3 0,-1-4 0,-1-1 0,-1-2 0,-1-1 0,-2 1 0,-1 0 0,-3 1 0,-1 2 0,-3 3 0,-3 4 0,15-11 0,-2 5 0,-4 2 0,-2 2 0,-3-2 0,-3-1 0,-2-6 0,-3-5 0,-3-8 0,-12 8 0,-1-7 0,0-5 0,-2-6 0,-1-3 0,-1-2 0,-3-2 0,-3 1 0,-2 0 0,-4 3 0,-3 4 0,-5 4 0,-3 6 0,-6 8 0,-2-36 0,-11 14 0,-9 6 0,-7-4 0,-6-13 0,4 25 0,-5-9 0,-4-6 0,-4-4 0,-3-2 0,-1-1 0,-2 2 0,0 3 0,1 6 0,2 8 0,1 9 0,-9-16 0,3 12 0,-1 7 0,-6 1 0,-9-7 0,4 12 0,-9-7 0,-6-4 0,-3 0 0,-3 1 0,2 5 0,2 6 0,6 11 0,9 12 0,-16-2 0,9 18 0,-6 10 527,-32 12 1,-7 15 0,30 14-528,33 42 0,19-21 0,6-1 0,19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6.245"/>
    </inkml:context>
    <inkml:brush xml:id="br0">
      <inkml:brushProperty name="width" value="0.1" units="cm"/>
      <inkml:brushProperty name="height" value="0.1" units="cm"/>
      <inkml:brushProperty name="color" value="#5B2D90"/>
    </inkml:brush>
  </inkml:definitions>
  <inkml:trace contextRef="#ctx0" brushRef="#br0">143 998 24575,'-58'11'0,"4"-8"0,24 8 0,65-77 0,10 23 0,13-4-765,1-1 0,9-6 0,9-3 765,-13 10 0,8-4 0,6-2 0,-1 0 0,-2 3 0,-8 5-997,19-10 1,-7 6 0,4-2 996,-13 7 0,7-4 0,-1 1 0,-6 4 0,-15 11 0,26-8 0,-42 55 0,-12 10 0,-27 0 0,0 7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56.500"/>
    </inkml:context>
    <inkml:brush xml:id="br0">
      <inkml:brushProperty name="width" value="0.1" units="cm"/>
      <inkml:brushProperty name="height" value="0.1" units="cm"/>
      <inkml:brushProperty name="color" value="#5B2D90"/>
    </inkml:brush>
  </inkml:definitions>
  <inkml:trace contextRef="#ctx0" brushRef="#br0">0 1177 24575,'54'-38'0,"-1"1"0,8-6 0,9-6 0,-5 5 0,9-6 0,6-2 0,4 0-1639,-13 11 1,6-2-1,2 0 1,1 0 0,-2 0-1,-4 2 1341,-2-1 0,-4 0 0,-2 1 0,2 1 0,3 0 298,10-3 0,5 0 0,1 0 0,-3 4 0,-8 4 939,10-4 0,-8 5 1,-9 7-940,-16 9 0,-3 5 343,11-2 1,-19 11 0,-42 15 0,0-1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4.250"/>
    </inkml:context>
    <inkml:brush xml:id="br0">
      <inkml:brushProperty name="width" value="0.1" units="cm"/>
      <inkml:brushProperty name="height" value="0.1" units="cm"/>
      <inkml:brushProperty name="color" value="#5B2D90"/>
    </inkml:brush>
  </inkml:definitions>
  <inkml:trace contextRef="#ctx0" brushRef="#br0">0 169 24575,'45'-42'0,"0"0"0,19-1 0,-9 15 0,4 14 0,-2 32 0,-3 13 0,-12-4 0,-2 5 0,16 19 0,-2 15 0,-15 9 0,-5 11 0,-5-2 0,-3 8 0,-4 5-1026,-4-21 1,2 7 0,-3 4 0,-9 1 1025,-11 10 0,-9 2 0,-5 1 0,3-3-1059,2-10 1,1-3 0,-1 1 0,-3 4 1058,-1-1 0,-2 3 0,-2 3 0,0 1 0,0-2 0,1 0 0,-1 2 0,1-1 0,0-2 0,3-5 0,2-3 0,1-4 0,2-2 0,0 3 0,-2 13 0,-1 2 0,2 0 0,4-5-578,5 12 0,4-6 0,1-10 578,3-18 0,2-2-117,-2 4 1,1 5 0,2-18 116,8-14 1836,37 36-1836,-45-53 5070,34 11-5070,-40-45 2826,4-3-2826,-12 1 685,-8 12-685,-2 4 0,-4 6 0,12-6 0,1 7 0,7-1 0,17 34 0,-1-9 0,17 39 0,1-8 0,2 1 0,10 16 0,3-15 0,2-10 0,-9-32 0,23-13 0,11-71 0,-27-16 0,-14 22 0,-9-6 0,-30-9 0,-14 2 0,-7-4 0,-25 1 0,-36 67 0,36 26 0,-4 18 0,-1 13-957,10-4 1,-2 12 0,0 7-1,-1 5 1,3 2 0,2 0 956,4-4 0,1 1 0,2 3 0,1 2 0,2 2 0,2 4 0,1 4-489,7-12 1,1 6 0,1 2-1,1 3 1,1 2 0,2 0-1,2 0 1,1-2 0,2-2-1,2-4 489,0 15 0,2-5 0,2-3 0,3 0 0,4 3 0,3 5 0,5 7 0,0-27 0,4 5 0,3 6 0,2 2 0,2 4 0,2 1 0,1 1 0,1-1 0,1-1 0,-1-2 0,0-3 0,-1-5 0,-1-5 0,-2-6-353,6 16 0,-2-10 0,0-6 0,0-2 0,1 2 0,2 6 1,2 11 352,-7-18 0,3 8 0,1 6 0,2 4 0,1 5 0,1 2 0,-1 1 0,1 1 0,-1-1 0,0-3 0,-2-2 0,-2-6 0,-1-5 0,-3-6 0,-3-9-159,7 34 0,-5-15 0,-3-7 0,0 0 0,1 7 0,4 5 1,3 8-1,0 1 0,-2-3 0,-5-10 0,-6-16 0,-12 4 1,0 1-1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47.226"/>
    </inkml:context>
    <inkml:brush xml:id="br0">
      <inkml:brushProperty name="width" value="0.1" units="cm"/>
      <inkml:brushProperty name="height" value="0.1" units="cm"/>
      <inkml:brushProperty name="color" value="#5B2D90"/>
    </inkml:brush>
  </inkml:definitions>
  <inkml:trace contextRef="#ctx0" brushRef="#br0">15 93 24575,'-8'-1'0,"1"2"0,14 14 0,-6 5 0,14 1 0,-5 19 0,0-10 0,4 16 0,-12-17 0,11-8 0,-12-31 0,6-8 0,-7-20 0,-9-2 0,-1 10 0,0-10 0,-6 1 0,14 14 0,-6-8 0,8 13 0,6 11 0,8-4 0,6 36 0,3-5 0,2 30 0,-6-6 0,18 17 0,-15-15 0,3-24 0,-17-17 0,-8-30 0,0 5 0,7 0 0,-6 2 0,12-7 0,1 16 0,22 35 0,-17-1 0,34 42 0,-39-36 0,27 15 0,-11-8 0,-1-3 0,-7-12 0,-9-13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05.129"/>
    </inkml:context>
    <inkml:brush xml:id="br0">
      <inkml:brushProperty name="width" value="0.1" units="cm"/>
      <inkml:brushProperty name="height" value="0.1" units="cm"/>
      <inkml:brushProperty name="color" value="#5B2D90"/>
    </inkml:brush>
  </inkml:definitions>
  <inkml:trace contextRef="#ctx0" brushRef="#br0">5209 711 24575,'0'-15'0,"-7"7"0,-1-10 0,0 3 0,-10-9 0,-2-14 0,3 18 0,-36-37 0,32 35 0,-33-23 0,-7-1 0,7 12 0,-11 1 0,-17-6 0,5 7 0,5 12 0,-2 3-577,-14-6 1,-10-3 0,1 3 576,13 9 0,1 3 0,-7 0 0,11-1 0,-6-1 0,-3 0 0,3 1 0,7 2 0,-8 0 0,7 3 0,-5 0 0,-2-2 0,-6-1 0,2 2 0,11 2-41,-3 4 1,3 4 40,-6 7 0,-7 3 0,5-2 0,-11-7 0,2 2-232,20 8 0,-4 5 0,6-3 232,-13-1 0,8-2-524,22-3 1,2 3 523,-19 12 0,-5 5 520,9-9 0,-4 1 1,-2 3-521,-4 8 0,-2 4 0,0-3 0,0-3 0,-1-3 0,2 2 0,0 1 0,1 1 0,13 0 0,18-5 0,4 6 0,-11 15 0,-4 9 0,6-4 0,10-8 0,1 4 0,-10 17 0,-5 10 0,11-10 0,-1 16 0,10-16 0,-5 10 0,10-9 0,7 18 39,-5-6 1,11 7-40,35-10 0,11 4 0,-7 0 0,0 7 0,1-2 0,2-11 0,1-2 0,1 3 0,-1 1 0,1 5 0,0-3 0,-3-12 359,1-6 1,2-3-360,12 15 0,8 6 0,-3-11 0,-11-22 0,6-4 0,26 19 0,15 7 0,-8-15 0,-25-27 0,3-4 0,29 19 0,14 4 0,-12-12 0,16-21 0,-27 12 0,16 12 0,1 1 0,-13-11 0,-9-15 0,-1 1 398,19 22 0,9 11 0,-4-10-398,13-20 0,-7-4 0,-25 10 0,1-2-621,8-8 1,7-4 0,-9-4 620,-19-7 0,1-3 0,23 4 0,12 0 0,-8-4 0,-15-8 0,2 0 0,22 8 0,12 4 0,-12 0 0,-26-4 0,-3 2 0,23 8 0,4-2-205,4-11 0,-1-5 205,-11 0 0,2-2 0,-6-1 0,6-2 0,-3-2 0,-12 0 0,-1 0 0,5-2 0,5 2 0,6-1 0,1-2 0,-6 0 0,3-7 0,-6-2 0,2 1 0,10 4 0,2 0 0,-7-11 0,-4-24 0,-6-13 0,-14 8 0,-22 22 0,-3-1 0,16-24 0,5-11 0,-15 10 0,-21-18 0,-2 9 0,3-15 0,-5 8 0,-10 20 0,-1-4 0,2 3 0,2-13 0,0-5 0,-1 4 0,-2 14 0,-2-8 0,-4 3 0,-1-18 0,-2-9 0,-1 17 0,-9-9 0,-1 38 0,-3 4 0,-9 4 0,-11-4 1820,15 29-1820,-9-18 451,12 36-451,-1-36 0,2 32 0,5-9 0,7 7 0,2 24 0,6-2 0,0 18 0,6-12 0,-4-3 0,4-12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18.794"/>
    </inkml:context>
    <inkml:brush xml:id="br0">
      <inkml:brushProperty name="width" value="0.1" units="cm"/>
      <inkml:brushProperty name="height" value="0.1" units="cm"/>
      <inkml:brushProperty name="color" value="#5B2D90"/>
    </inkml:brush>
  </inkml:definitions>
  <inkml:trace contextRef="#ctx0" brushRef="#br0">1 90 24575,'15'0'0,"6"0"0,46-7 0,14-1 0,-29 6 0,3 0-1287,37-14 0,3 1 1287,-33 12 0,-2 2 0,1-6 0,0-2 410,-5 1 0,-1 2-410,9 3 0,-11 2 106,-30 0 0,21 4 0,-77 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6.337"/>
    </inkml:context>
    <inkml:brush xml:id="br0">
      <inkml:brushProperty name="width" value="0.1" units="cm"/>
      <inkml:brushProperty name="height" value="0.1" units="cm"/>
      <inkml:brushProperty name="color" value="#5B2D90"/>
    </inkml:brush>
  </inkml:definitions>
  <inkml:trace contextRef="#ctx0" brushRef="#br0">7 89 24575,'28'-23'0,"5"2"0,-10 5 0,-9 2 0,-21 6 0,-15 1 0,-12 15 0,17 6 0,-8-2 0,36 26 0,-15-31 0,17 20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19.210"/>
    </inkml:context>
    <inkml:brush xml:id="br0">
      <inkml:brushProperty name="width" value="0.1" units="cm"/>
      <inkml:brushProperty name="height" value="0.1" units="cm"/>
      <inkml:brushProperty name="color" value="#5B2D90"/>
    </inkml:brush>
  </inkml:definitions>
  <inkml:trace contextRef="#ctx0" brushRef="#br0">249 0 24575,'0'19'0,"-4"-8"0,26 32 0,10 10 0,-8 5 0,1 3 0,0 6 0,-4 0 0,-6-2 0,-9 33 0,7-39 0,-3 1 0,-18 36 0,-2-47 0,-12 20 0,-25-47 0,-29-1 0,4-10 0,-25-29 0,48-7 0,9-21 0,23 26 0,17 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0.076"/>
    </inkml:context>
    <inkml:brush xml:id="br0">
      <inkml:brushProperty name="width" value="0.1" units="cm"/>
      <inkml:brushProperty name="height" value="0.1" units="cm"/>
      <inkml:brushProperty name="color" value="#5B2D90"/>
    </inkml:brush>
  </inkml:definitions>
  <inkml:trace contextRef="#ctx0" brushRef="#br0">398 36 24575,'-22'-15'0,"4"-4"0,-2 18 0,-52 22 0,27-2 0,-37 20 0,44-17 0,14 0 0,-1 12 0,-9 51 0,17-22 0,22-1 0,10-2 0,19-13 0,22-1 0,5-7 0,-9-19 0,27 26 0,-65-17 0,-42 5 0,1 13 0,-26-27 0,-12 9 0,19-26 0,-5 8 0,28-11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0.512"/>
    </inkml:context>
    <inkml:brush xml:id="br0">
      <inkml:brushProperty name="width" value="0.1" units="cm"/>
      <inkml:brushProperty name="height" value="0.1" units="cm"/>
      <inkml:brushProperty name="color" value="#5B2D90"/>
    </inkml:brush>
  </inkml:definitions>
  <inkml:trace contextRef="#ctx0" brushRef="#br0">15 7 24575,'-8'-6'0,"1"16"0,7-1 0,7 59 0,2 21 0,-7-39 0,0 2 0,4 44 0,3 7 0,1-12 0,2-7 0,5 9 0,-5-15 0,0-9 0,0-33 0,-12-3 0,0-27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0.780"/>
    </inkml:context>
    <inkml:brush xml:id="br0">
      <inkml:brushProperty name="width" value="0.1" units="cm"/>
      <inkml:brushProperty name="height" value="0.1" units="cm"/>
      <inkml:brushProperty name="color" value="#5B2D90"/>
    </inkml:brush>
  </inkml:definitions>
  <inkml:trace contextRef="#ctx0" brushRef="#br0">1 156 24575,'78'-46'0,"1"1"0,4 4 0,-4 17 0,-28 30 0,-2 9-1006,4-1 1,-6 7 1005,9 56 0,-38 5 0,-12 3 0,-14 8 0,-9-9 0,-13-9 0,-48-29 0,-10-8 0,28-22 0,-1-2 0,-22 3 0,11-6 0,49-11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2.159"/>
    </inkml:context>
    <inkml:brush xml:id="br0">
      <inkml:brushProperty name="width" value="0.1" units="cm"/>
      <inkml:brushProperty name="height" value="0.1" units="cm"/>
      <inkml:brushProperty name="color" value="#5B2D90"/>
    </inkml:brush>
  </inkml:definitions>
  <inkml:trace contextRef="#ctx0" brushRef="#br0">199 151 24575,'-65'0'0,"0"0"0,-3 0 0,106 0 0,33 0 0,-6 0 0,11 1 0,14-2-1093,-21-2 1,11 0 0,8-2 0,6 0-1,4 0 1,0-1 0,-1 1 0,-4 1-1,-7 1 844,13 0 1,-6 2 0,-3 0 0,1 0-1,4-1 1,6 0 8,-9-1 1,7-2-1,4 0 1,3 0 0,0 0-1,-1 0 1,-4 0 0,-7 1-1,-7 2 240,12 0 0,-8 2 0,-6 1 0,-2-1 0,0 1 402,9-1 1,-3 1 0,-1-1-1,5-1-402,-3-3 0,6-2 0,0-1 0,-5 1 0,-10 1 0,-4 3 0,-8 1 0,1-3 0,30-5 0,2-2 0,-55 4 0,-71 7 853,-27 6 1,-6 2-1,2-4 1,-32 10-1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03.002"/>
    </inkml:context>
    <inkml:brush xml:id="br0">
      <inkml:brushProperty name="width" value="0.1" units="cm"/>
      <inkml:brushProperty name="height" value="0.1" units="cm"/>
      <inkml:brushProperty name="color" value="#5B2D90"/>
    </inkml:brush>
  </inkml:definitions>
  <inkml:trace contextRef="#ctx0" brushRef="#br0">14 2436 24575,'-8'-6'0,"2"-2"0,6-13 0,6 12 0,-4-26 0,11 11 0,15-24 0,-4 2 0,17-2 0,-4-26 0,-10 20 0,4-3 0,10-5 0,7-4 0,4-1 0,7-5 0,2 2-206,-7 13 1,2 3-1,4-4 206,1-4 0,5-4 0,0 1 0,-5 5 0,-10 11 0,-3 3 0,6-4 0,5-5 0,9-7 0,3-3 0,-4 5 0,-10 9 0,6-6 0,-1 4-162,-6 6 0,8-5 0,0 1 0,-9 7 162,1-1 0,-5 7-660,-4 6 1,2 1 659,16-14 0,1 0 0,-13 14 0,-2 1 0,-1 1 0,1 0 278,11-5 0,-4 2-278,-2-4 0,20-5 0,-68 34 0,-1 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05.288"/>
    </inkml:context>
    <inkml:brush xml:id="br0">
      <inkml:brushProperty name="width" value="0.1" units="cm"/>
      <inkml:brushProperty name="height" value="0.1" units="cm"/>
      <inkml:brushProperty name="color" value="#5B2D90"/>
    </inkml:brush>
  </inkml:definitions>
  <inkml:trace contextRef="#ctx0" brushRef="#br0">102 333 24575,'0'-9'0,"0"54"0,0 30 0,-1-10 0,2 15-1967,4-11 1,3 13 0,1 6 0,-1-1 0,-2-7 1855,-2 13 1,-2-5 0,1 8 110,3-9 0,2 7 0,1 5 0,-1-2 0,-3-4-354,-2 4 1,-2-2-1,-2-4 1,-2-4 353,-2 2 0,-2-6 0,2 6 121,3 3 0,2 9 1,0-5-1,-3-15-121,-6-9 0,1-11 0,7 9 0,2-29 0,-1-71 0,0-48 0,0-17 0,0 18 0,0-4 1141,0 4 1,0-7 0,0-4-1142,0 8 0,1-4 0,-1-1 0,-1 2 616,-4-14 1,-2 2 0,1-7-617,5 16 0,0-7 0,1-2 0,0 3 0,-2 8 0,-4-12 0,0 7 0,1 1 0,4 0 0,1 0 0,1 11 0,-1 12 0,0 8 2461,0-42-2461,0 41 0,0 4 0,0-6 0,0-10 552,0 50-552,6 12 2803,2-11-2803,0 3 0,5-18 0,-12 5 0,6 1 0,-7 8 0,0 5 0,6 1 0,4-7 0,5 6 0,1 1 0,-2 1 0,83 11 0,-14-4 0,-9-2 0,8 0 0,18 6 0,-2 0-1041,-28-5 0,1-1 1041,-7 6 0,5 2 0,6 2 0,12 1 0,9 2 0,2 0 0,-7-1 0,-1-2 0,-5-1 0,9 0-620,-9 2 1,7 1 0,4 0 0,0 0-1,-3-1 620,-9-2 0,0-1 0,-2-1 0,-2 1 0,-2 0-964,1 0 0,-4 0 0,0 0 0,4 0 964,0 0 0,3 0 0,3 0 0,0 0 0,0 0 0,4 0 0,2 0 0,0 0 0,-2 0 0,-6 0-232,-2 0 0,-5 0 1,-1 0-1,3 0 232,14 0 0,6 0 0,-6 0 0,-14 0 595,-4 0 1,-14 0-596,4 0 2369,-37 6-2369,-7 8 4743,-19 7-4743,6 28 0,-7 15 0,-15 23 300,13-33 1,0 1-301,-5 0 0,0 2 0,6 3 0,2 2 0,-1-1 0,0 0 0,-1-4 0,2 8 0,5 10 0,3 15 0,1 2 0,-2-11 0,-5 7 0,2 0-970,6-7 1,4 11 0,2-2-1,-4-15 970,-3-10 0,1-8 0,9-1 0,2 0-627,1 11 1,0-3 626,9 19 0,-9-30 0,-5 1 0,-13 37 0,-4-29 778,-18 7-778,-60-26 0,21-16 1641,3-11 1,-2 0-1642,-30 12 0,-14-24 0,19 5 0,-14 3 0,6-3 0,2-7 0,-10 0 0,25 3 0,-14 2 0,-10 1 0,-4 1 0,2 0 0,8-2 0,12-2-866,-11-2 1,13-2 0,-10 3 865,-4 6 0,-12 3 0,-3 1 0,7-1 0,16-5 0,-3-6 0,11 2 0,4 15 0,-8 3 0,-10-10 0,-16-3 0,-5-2 0,11 1 0,8 0 0,5 0 0,-6 0-209,8-1 1,-7 0-1,-3 0 1,3 0-1,10-3 209,-4-4 0,7-1 0,6 2 191,-6 5 0,-1 2-191,-6-2 0,-6-1 0,9 2 0,22 2 0,1 0 2014,-39 0 1,7-3-2015,26-6 0,28 0 0,2-6 0,19 4 1356,-18-5-1356,-34 19 0,21-9 0,-16 8 0,41-11 0,4 0 0,2 6 0,26 2 0,5 0 0,4-1 0,-9-7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11.908"/>
    </inkml:context>
    <inkml:brush xml:id="br0">
      <inkml:brushProperty name="width" value="0.1" units="cm"/>
      <inkml:brushProperty name="height" value="0.1" units="cm"/>
      <inkml:brushProperty name="color" value="#5B2D90"/>
    </inkml:brush>
  </inkml:definitions>
  <inkml:trace contextRef="#ctx0" brushRef="#br0">7 143 24575,'-7'-8'0,"18"2"0,-8-1 0,23 6 0,14-6 0,-14 7 0,13 0 0,-25 0 0,18 0 0,5 0 0,6 0 0,9-8 0,-21 6 0,19-6 0,4 0 0,2 6 0,23-7 0,-34 9 0,25 0 0,-27 0 0,6 0 0,14 0 0,-29 0 0,19 0 0,-32 0 0,0 0 0,36-8 0,10 6 0,6-6 0,-3 8 0,-41 0 0,12 0 0,-17 0 0,46 0 0,-45 0 0,32 0 0,-36 0 0,-6 0 0,6 0 0,-1 0 0,14-8 0,27 6 0,-14-6 0,24 8 0,-46 0 0,9 0 0,-7 0 0,-10 0 0,10 0 0,-7 0 0,2 0 0,5 0 0,1 0 0,5 0 0,3 0 0,-1 0 0,-1 0 0,3-12 0,40 9 0,9-8 0,-8 11 0,-15 0 0,-42 0 0,2-6 0,-3 4 0,-6-4 0,-6 6 0,-2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13.831"/>
    </inkml:context>
    <inkml:brush xml:id="br0">
      <inkml:brushProperty name="width" value="0.1" units="cm"/>
      <inkml:brushProperty name="height" value="0.1" units="cm"/>
      <inkml:brushProperty name="color" value="#5B2D90"/>
    </inkml:brush>
  </inkml:definitions>
  <inkml:trace contextRef="#ctx0" brushRef="#br0">46 121 24575,'0'-21'0,"0"42"0,0 14 0,0 31 0,-1 3 0,2-1 0,5-14 0,-6 10 0,2-22 0,4-58 0,-6 4 0,0-28 0,-8-46 0,-2 43 0,0-38 0,1 61 0,9 0 0,0-2 0,0 1 0,7 7 0,1 7 0,35 7 0,-6-11 0,37 8 0,-14-8 0,0-1 0,18 10 0,-19-4 0,-1 0 0,16 6 0,-26-6 0,4-1 0,22 0 0,3-1 0,-16 0 0,-1 0 0,7 2 0,-3 1 0,33-9 0,-31 11 0,1-10 0,-47 19 0,-14 18 0,-6 1 0,11 58 0,-8-24 0,8 30 0,-2-32 0,-7-23 0,18-6 0,-17-7 0,15-10 0,-16 14 0,4-15 0,-18 10 0,2-12 0,-11-2 0,-22-6 0,-5 0 0,-39 0 0,27-1 0,-1 2 0,8 6 0,-1 1-528,-17-7 1,0 1 527,16 5 0,-1 1 0,-20 0 0,-4-2-43,-13-4 0,3 0 43,25 6 0,3-1 0,-5-7 0,10 0 0,30 0 0,-1-9 0,6 7 1050,2-6-1050,5 8 91,1 0-91,12 7 0,-3-6 0,12 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16.281"/>
    </inkml:context>
    <inkml:brush xml:id="br0">
      <inkml:brushProperty name="width" value="0.1" units="cm"/>
      <inkml:brushProperty name="height" value="0.1" units="cm"/>
      <inkml:brushProperty name="color" value="#5B2D90"/>
    </inkml:brush>
  </inkml:definitions>
  <inkml:trace contextRef="#ctx0" brushRef="#br0">135 121 24575,'-7'-8'0,"6"8"0,-6 8 0,7 12 0,0 2 0,8 17 0,-6-9 0,15 22 0,-15-15 0,12 11 0,-12-37 0,4-2 0,-6-47 0,0 14 0,-8-16 0,-2-12 0,-7 24 0,7-16 0,-2 29 0,10 1 0,-4-13 0,6 10 0,0-10 0,12 19 0,3 2 0,6 6 0,-1 0 0,23 0 0,5 0 0,16 0 0,17 0 0,-8 0 0,-14 0 0,3 0 0,32 0 0,15 0 0,-17 0 0,-39 0 0,-2 0 0,33-4 0,12-1 0,-14 0 0,9 2 0,-7-3 0,-7-1 0,-27-1 0,-25 5 0,7-5 0,-24 15 0,5 7 0,-12 2 0,5 5 0,-6 5 0,0-3 0,7 30 0,1-33 0,0 23 0,5-33 0,-31 10 0,-4-12 0,-26 10 0,-48-16 0,31 11 0,-7 1 0,-5-4 0,-8-1 0,3-1 0,-12 2 0,-2 2-768,7 0 0,-5 2 0,13-2 768,23-3 0,4-1 0,-16 1 0,1 1 0,12 3 0,4-1 0,-22-10 0,-24 10 0,44-4 0,17-6 0,6 6 2304,24-2-2304,8-4 0,2 4 0,4-6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6.975"/>
    </inkml:context>
    <inkml:brush xml:id="br0">
      <inkml:brushProperty name="width" value="0.1" units="cm"/>
      <inkml:brushProperty name="height" value="0.1" units="cm"/>
      <inkml:brushProperty name="color" value="#5B2D90"/>
    </inkml:brush>
  </inkml:definitions>
  <inkml:trace contextRef="#ctx0" brushRef="#br0">262 856 24575,'0'-38'0,"0"14"0,-7-13 0,-7 14 0,-2 7 0,-26-9 0,7 22 0,-33-9 0,25 47 0,9 54 0,31-23 0,33 26 0,8-70 0,58-44 0,-44 0 0,-9-21 0,-6-7 0,-10-20 0,-18 17 0,-3-2-759,7-44 759,-12 45 0,-2-3 0,1-26 0,0 0 0,0 26 0,0 2 0,2-14 0,-4 9 0,-10 21 0,9 28 0,-29 41 0,27 65 0,-5-46 0,0 2 0,6 24 0,8 6 0,4-15 0,4 4 0,3-5 0,7 7 0,1-3 0,-2 8 0,3-12 0,12-21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17.310"/>
    </inkml:context>
    <inkml:brush xml:id="br0">
      <inkml:brushProperty name="width" value="0.1" units="cm"/>
      <inkml:brushProperty name="height" value="0.1" units="cm"/>
      <inkml:brushProperty name="color" value="#5B2D90"/>
    </inkml:brush>
  </inkml:definitions>
  <inkml:trace contextRef="#ctx0" brushRef="#br0">8 41 24575,'-8'-6'0,"14"4"0,9-12 0,7 11 0,-2-5 0,-6 2 0,6 4 0,-23 4 0,6 0 0,-35 14 0,14-14 0,-9 13 0,13-14 0,29 6 0,-4-7 0,33-8 0,-15 5 0,-1-5 0,-14 8 0,-8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17.887"/>
    </inkml:context>
    <inkml:brush xml:id="br0">
      <inkml:brushProperty name="width" value="0.1" units="cm"/>
      <inkml:brushProperty name="height" value="0.1" units="cm"/>
      <inkml:brushProperty name="color" value="#5B2D90"/>
    </inkml:brush>
  </inkml:definitions>
  <inkml:trace contextRef="#ctx0" brushRef="#br0">0 15 24575,'5'0'0,"4"0"0,18 0 0,-11-7 0,8 6 0,-8-6 0,-1 7 0,-3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0.609"/>
    </inkml:context>
    <inkml:brush xml:id="br0">
      <inkml:brushProperty name="width" value="0.1" units="cm"/>
      <inkml:brushProperty name="height" value="0.1" units="cm"/>
      <inkml:brushProperty name="color" value="#5B2D90"/>
    </inkml:brush>
  </inkml:definitions>
  <inkml:trace contextRef="#ctx0" brushRef="#br0">106 153 24575,'-7'-8'0,"6"14"0,-6 3 0,7 11 0,8 12 0,-6-7 0,6 14 0,9 37 0,-13-42 0,12 35 0,-16-55 0,6-6 0,-4-8 0,4-14 0,-6-8 0,0-6 0,0 0 0,-11-45 0,8 24 0,-8-37 0,3 45 0,5 3 0,-11 4 0,12 11 0,2 8 0,14 10 0,8 12 0,6-7 0,-1 0 0,34 0 0,30-12 0,-22 3 0,1 2 0,-64 21 0,-6 9 0,0 35 0,8-25 0,-6 19 0,23-8 0,-21-12 0,13 12 0,-10-22 0,1 4 0,6-10 0,-6 17 0,-2-16 0,-18 12 0,3-21 0,-12 0 0,-11-8 0,-3 0 0,-18 0 0,2 0 0,-3 0 0,-32 0 0,18 0 0,3 0 0,4 0 0,14 6 0,47-4 0,24 4 0,-12-6 0,10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3.130"/>
    </inkml:context>
    <inkml:brush xml:id="br0">
      <inkml:brushProperty name="width" value="0.1" units="cm"/>
      <inkml:brushProperty name="height" value="0.1" units="cm"/>
      <inkml:brushProperty name="color" value="#5B2D90"/>
    </inkml:brush>
  </inkml:definitions>
  <inkml:trace contextRef="#ctx0" brushRef="#br0">15 0 24575,'-8'0'0,"2"0"0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3.552"/>
    </inkml:context>
    <inkml:brush xml:id="br0">
      <inkml:brushProperty name="width" value="0.1" units="cm"/>
      <inkml:brushProperty name="height" value="0.1" units="cm"/>
      <inkml:brushProperty name="color" value="#5B2D90"/>
    </inkml:brush>
  </inkml:definitions>
  <inkml:trace contextRef="#ctx0" brushRef="#br0">9 60 24575,'-8'-14'0,"13"51"0,-2-9 0,34 49 0,-20-24 0,1 0 0,28 26 0,-28-20 0,-4 0 0,10 24 0,-21-52 0,8-28 0,-11-57 0,6-25 0,3-6 0,8-11 0,3 3 0,8 7 0,17 32 0,14 2 0,-29 43 0,-8 9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4.465"/>
    </inkml:context>
    <inkml:brush xml:id="br0">
      <inkml:brushProperty name="width" value="0.1" units="cm"/>
      <inkml:brushProperty name="height" value="0.1" units="cm"/>
      <inkml:brushProperty name="color" value="#5B2D90"/>
    </inkml:brush>
  </inkml:definitions>
  <inkml:trace contextRef="#ctx0" brushRef="#br0">0 0 24575,'0'43'0,"6"18"0,4-35 0,5 15 0,25-20 0,-19-12 0,17-8 0,-23-9 0,-1-6 0,-6-31 0,-2 18 0,-31-28 0,13 40 0,-34 25 0,26 8 0,10 57 0,16-28 0,20 28 0,19-38 0,9-8 0,34 4 0,-27-11 0,0-6 0,12-24 0,-22-17 0,-6-11 0,-4-40 0,0 36 0,-8 1 0,-41-22 0,-9 53 0,-16 1 0,0 24 0,5-4 0,-7 24 0,19-5 0,2-3 0,26-2 0,3-13 0,14-6 0,-1-14 0,-6-3 0,8 12 0,-13 1 0,38 66 0,-28-28 0,12 38 0,-14 15 0,-22-33 0,-16 36 0,-14-42 0,-13-15 0,-11-2 0,-3-11 0,-4-4 0,5 5 0,-6-8 0,-42-28 0,7-11 0,33 8 0,6-10 0,0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5.009"/>
    </inkml:context>
    <inkml:brush xml:id="br0">
      <inkml:brushProperty name="width" value="0.1" units="cm"/>
      <inkml:brushProperty name="height" value="0.1" units="cm"/>
      <inkml:brushProperty name="color" value="#5B2D90"/>
    </inkml:brush>
  </inkml:definitions>
  <inkml:trace contextRef="#ctx0" brushRef="#br0">1 0 24575,'6'29'0,"7"9"0,-4-13 0,9 12 0,-16-27 0,4 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5.314"/>
    </inkml:context>
    <inkml:brush xml:id="br0">
      <inkml:brushProperty name="width" value="0.1" units="cm"/>
      <inkml:brushProperty name="height" value="0.1" units="cm"/>
      <inkml:brushProperty name="color" value="#5B2D90"/>
    </inkml:brush>
  </inkml:definitions>
  <inkml:trace contextRef="#ctx0" brushRef="#br0">59 166 24575,'6'-51'0,"4"2"0,4 27 0,-4 0 0,-3 1 0,-25 30 0,-3 6 0,-8 18 0,10-1 0,2-4 0,15-1 0,11 5 0,-5-16 0,13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5.549"/>
    </inkml:context>
    <inkml:brush xml:id="br0">
      <inkml:brushProperty name="width" value="0.1" units="cm"/>
      <inkml:brushProperty name="height" value="0.1" units="cm"/>
      <inkml:brushProperty name="color" value="#5B2D90"/>
    </inkml:brush>
  </inkml:definitions>
  <inkml:trace contextRef="#ctx0" brushRef="#br0">1 1 24575,'1'60'0,"7"-4"0,40-15 0,9 1 0,21 20 0,-28-27 0,-5 34 0,-50-32 0,-42 34 0,18-33 0,-23-2 0,44-30 0,2-6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5.790"/>
    </inkml:context>
    <inkml:brush xml:id="br0">
      <inkml:brushProperty name="width" value="0.1" units="cm"/>
      <inkml:brushProperty name="height" value="0.1" units="cm"/>
      <inkml:brushProperty name="color" value="#5B2D90"/>
    </inkml:brush>
  </inkml:definitions>
  <inkml:trace contextRef="#ctx0" brushRef="#br0">15 1 24575,'-8'22'0,"2"3"0,34 42 0,-10-16 0,25 17 0,-19-18 0,-3 0 0,-2 13 0,12 27 0,-31-46 0,0-28 0,0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2.051"/>
    </inkml:context>
    <inkml:brush xml:id="br0">
      <inkml:brushProperty name="width" value="0.1" units="cm"/>
      <inkml:brushProperty name="height" value="0.1" units="cm"/>
      <inkml:brushProperty name="color" value="#5B2D90"/>
    </inkml:brush>
  </inkml:definitions>
  <inkml:trace contextRef="#ctx0" brushRef="#br0">49 15 24575,'0'-15'0,"-11"30"0,8 52 0,-9 16 0,12-19 0,0 6 0,-7 13 0,-1-1-2214,5-19 0,2-1 2214,-2 22 0,5-5 1301,21 11-1301,9-30 0,33-15 0,-36-35 734,15-8-734,-25-4 0,-16-4 0,9 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37.270"/>
    </inkml:context>
    <inkml:brush xml:id="br0">
      <inkml:brushProperty name="width" value="0.1" units="cm"/>
      <inkml:brushProperty name="height" value="0.1" units="cm"/>
      <inkml:brushProperty name="color" value="#5B2D90"/>
    </inkml:brush>
  </inkml:definitions>
  <inkml:trace contextRef="#ctx0" brushRef="#br0">54 141 24575,'32'-48'0,"-11"7"0,-15 20 0,-12 5 0,-14 2 0,2 14 0,-14 9 0,16 6 0,2 19 0,8 1 0,17 18 0,18-5 0,56-7 0,-26-20 0,2-4 0,24 0 0,-8-3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5.977"/>
    </inkml:context>
    <inkml:brush xml:id="br0">
      <inkml:brushProperty name="width" value="0.1" units="cm"/>
      <inkml:brushProperty name="height" value="0.1" units="cm"/>
      <inkml:brushProperty name="color" value="#5B2D90"/>
    </inkml:brush>
  </inkml:definitions>
  <inkml:trace contextRef="#ctx0" brushRef="#br0">16 51 24575,'-16'-16'0,"16"-2"0,16 9 0,11 1 0,35 8 0,-38 0 0,23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6.416"/>
    </inkml:context>
    <inkml:brush xml:id="br0">
      <inkml:brushProperty name="width" value="0.1" units="cm"/>
      <inkml:brushProperty name="height" value="0.1" units="cm"/>
      <inkml:brushProperty name="color" value="#5B2D90"/>
    </inkml:brush>
  </inkml:definitions>
  <inkml:trace contextRef="#ctx0" brushRef="#br0">21 146 24575,'0'-35'0,"-6"11"0,4 24 0,-10 7 0,24 14 0,3 17 0,23 1 0,-15 1 0,8-12 0,-28-13 0,21 3 0,-21-3 0,16 1 0,-1-48 0,-7 16 0,33-46 0,2-9 0,7 21 0,16-15 0,-46 45 0,1 12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6.895"/>
    </inkml:context>
    <inkml:brush xml:id="br0">
      <inkml:brushProperty name="width" value="0.1" units="cm"/>
      <inkml:brushProperty name="height" value="0.1" units="cm"/>
      <inkml:brushProperty name="color" value="#5B2D90"/>
    </inkml:brush>
  </inkml:definitions>
  <inkml:trace contextRef="#ctx0" brushRef="#br0">14 0 24575,'-8'0'0,"2"0"0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7.263"/>
    </inkml:context>
    <inkml:brush xml:id="br0">
      <inkml:brushProperty name="width" value="0.1" units="cm"/>
      <inkml:brushProperty name="height" value="0.1" units="cm"/>
      <inkml:brushProperty name="color" value="#5B2D90"/>
    </inkml:brush>
  </inkml:definitions>
  <inkml:trace contextRef="#ctx0" brushRef="#br0">150 1 24575,'-15'22'0,"3"7"0,32 22 0,11 8 0,3 28 0,0-25 0,2 2 0,-8-3 0,-5-3 0,-3 24 0,-6-31 0,-1-4 0,-5 4 0,-6-14 0,6-9 0,-53 21 0,11-28 0,-43 5 0,-4-6 0,32-17 0,-5 3 0,1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7.516"/>
    </inkml:context>
    <inkml:brush xml:id="br0">
      <inkml:brushProperty name="width" value="0.1" units="cm"/>
      <inkml:brushProperty name="height" value="0.1" units="cm"/>
      <inkml:brushProperty name="color" value="#5B2D90"/>
    </inkml:brush>
  </inkml:definitions>
  <inkml:trace contextRef="#ctx0" brushRef="#br0">1 256 24575,'66'-63'0,"-17"7"0,-42-23 0,-14 51 0,-34-2 0,14 62 0,-14 30 0,41 12 0,2-40 0,10 11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7.820"/>
    </inkml:context>
    <inkml:brush xml:id="br0">
      <inkml:brushProperty name="width" value="0.1" units="cm"/>
      <inkml:brushProperty name="height" value="0.1" units="cm"/>
      <inkml:brushProperty name="color" value="#5B2D90"/>
    </inkml:brush>
  </inkml:definitions>
  <inkml:trace contextRef="#ctx0" brushRef="#br0">43 52 24575,'-7'-29'0,"-6"7"0,3 28 0,-2 2 0,12 35 0,26-2 0,-2 5 0,2 0 0,18-1 0,-9-5 0,-5-2 0,-19-13 0,9 11 0,-28 2 0,-1-19 0,-15 37 0,14-42 0,-5 17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8.066"/>
    </inkml:context>
    <inkml:brush xml:id="br0">
      <inkml:brushProperty name="width" value="0.1" units="cm"/>
      <inkml:brushProperty name="height" value="0.1" units="cm"/>
      <inkml:brushProperty name="color" value="#5B2D90"/>
    </inkml:brush>
  </inkml:definitions>
  <inkml:trace contextRef="#ctx0" brushRef="#br0">1 0 24575,'28'61'0,"-1"0"0,1 1 0,-1-1 0,-1 1 0,-4 7 0,-5 6 0,-4 7 0,-1 2 0,0-4-1060,2 10 1,-1-4 0,0 5 1059,0-4 0,0 5 0,0-2 0,-2-12 500,-1 7 1,-2-18-501,-5-17 0,-5-49 0,-6-19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28.282"/>
    </inkml:context>
    <inkml:brush xml:id="br0">
      <inkml:brushProperty name="width" value="0.1" units="cm"/>
      <inkml:brushProperty name="height" value="0.1" units="cm"/>
      <inkml:brushProperty name="color" value="#5B2D90"/>
    </inkml:brush>
  </inkml:definitions>
  <inkml:trace contextRef="#ctx0" brushRef="#br0">96 87 24575,'95'-28'0,"1"0"0,-43 11 0,-2 6 0,19 8 0,-15 15 0,-40 24 0,-20 41 0,-10 8 0,-13 5 0,-4-22 0,-9 10 0,-1-16 0,-31 1-776,8-24 0,-2-8 776,-10-18 0,25-13 0,19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9.546"/>
    </inkml:context>
    <inkml:brush xml:id="br0">
      <inkml:brushProperty name="width" value="0.1" units="cm"/>
      <inkml:brushProperty name="height" value="0.1" units="cm"/>
      <inkml:brushProperty name="color" value="#5B2D90"/>
    </inkml:brush>
  </inkml:definitions>
  <inkml:trace contextRef="#ctx0" brushRef="#br0">267 58 24575,'0'-34'0,"-25"18"0,-4 8 0,-24 22 0,-19 37 0,30 27 0,-4-4 0,61-18 0,15-2 0,16 0 0,12-11 0,2-4 0,-1-3 0,6 10 0,-76-6 0,-23-8 0,-30 8 0,21-27 0,12-5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9.843"/>
    </inkml:context>
    <inkml:brush xml:id="br0">
      <inkml:brushProperty name="width" value="0.1" units="cm"/>
      <inkml:brushProperty name="height" value="0.1" units="cm"/>
      <inkml:brushProperty name="color" value="#5B2D90"/>
    </inkml:brush>
  </inkml:definitions>
  <inkml:trace contextRef="#ctx0" brushRef="#br0">195 0 24575,'-41'0'0,"-5"12"0,21 4 0,-6 11 0,21 11 0,-18 53 0,23-38 0,-3 32 0,29-65 0,19 1 0,8-15 0,5-3 0,22 9 0,10-12 0,-52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2.506"/>
    </inkml:context>
    <inkml:brush xml:id="br0">
      <inkml:brushProperty name="width" value="0.1" units="cm"/>
      <inkml:brushProperty name="height" value="0.1" units="cm"/>
      <inkml:brushProperty name="color" value="#5B2D90"/>
    </inkml:brush>
  </inkml:definitions>
  <inkml:trace contextRef="#ctx0" brushRef="#br0">343 10 24575,'-27'-10'0,"-45"15"0,13 12 0,-32 19 0,39-10 0,23 9 0,16-11 0,66 31 0,-3-4 0,0 8 0,0 1 0,-4-1 0,-8 28 0,-69-36 0,0-19 0,-14-1 0,-2-3 0,10-12 0,-18 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0.201"/>
    </inkml:context>
    <inkml:brush xml:id="br0">
      <inkml:brushProperty name="width" value="0.1" units="cm"/>
      <inkml:brushProperty name="height" value="0.1" units="cm"/>
      <inkml:brushProperty name="color" value="#5B2D90"/>
    </inkml:brush>
  </inkml:definitions>
  <inkml:trace contextRef="#ctx0" brushRef="#br0">1 1 24575,'9'44'0,"-12"-8"0,21 10 0,4 9 0,-11 9 0,-3 1 0,4-16 0,0 0 0,-3 21 0,-4 2 0,-4-15 0,-2-4 0,1 17 0,0-5 0,37-103 0,-11 14 0,31-49 0,-17 44 0,-12 9 0,4 39 0,-5 27 0,9 17 0,7 8 0,-18-38 0,-4-8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0.545"/>
    </inkml:context>
    <inkml:brush xml:id="br0">
      <inkml:brushProperty name="width" value="0.1" units="cm"/>
      <inkml:brushProperty name="height" value="0.1" units="cm"/>
      <inkml:brushProperty name="color" value="#5B2D90"/>
    </inkml:brush>
  </inkml:definitions>
  <inkml:trace contextRef="#ctx0" brushRef="#br0">135 159 24575,'22'-20'0,"-6"4"0,13-6 0,-14 7 0,7-19 0,-13 15 0,-1-14 0,-33 33 0,-7 16 0,-26 17 0,-2 12 0,10-4 0,19-4 0,49 15 0,67-32 0,-16-1 0,4-5 0,-6-19 0,-3-4 0,32 6 0,-63-10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2.462"/>
    </inkml:context>
    <inkml:brush xml:id="br0">
      <inkml:brushProperty name="width" value="0.1" units="cm"/>
      <inkml:brushProperty name="height" value="0.1" units="cm"/>
      <inkml:brushProperty name="color" value="#5B2D90"/>
    </inkml:brush>
  </inkml:definitions>
  <inkml:trace contextRef="#ctx0" brushRef="#br0">390 948 24575,'0'-21'0,"-6"11"0,-4-15 0,-5 22 0,-30-9 0,7 12 0,-25 0 0,14 14 0,2 6 0,-6 14 0,-10 18 0,114-17 0,6-21 0,-7-8 0,4-6 0,36-26 0,-27 2 0,-19-51 0,-10-13 0,-11 4-611,-14-8 1,-8-1 610,-20 6 0,-5 24 0,-4 1 0,-10-18 0,0 100 0,23 29 0,25 29 0,15 25 0,-3-14 0,-11-34 0,3-3 0,16 16 0,8 6 0,-5-21 0,1-24 0,45-4 0,-39-57 1221,0 18-1221,-21-7 0,-19 24 0,0 18 0,23-7 0,-10 6 0,18-11 0,-9 4 0,11-31 0,16-28 0,-10 6 0,-6-18 0,-25 65 0,-8-2 0,8 33 0,14-2 0,3-11 0,11-3 0,3-14 0,-3-25 0,6-38 0,-5-14 0,-7-22 0,-15 24 0,0-15 0,-2-3 0,-4 14 0,-6 4 0,-6 3 0,-5-15 0,-4-7 0,0 17 0,-2 7 0,-56 133 0,55 7 0,9-6 0,3 13 0,5-8 0,4-15 0,10-2 0,18 7 0,10 3 0,-7-11 0,-2 6 0,5-21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2.762"/>
    </inkml:context>
    <inkml:brush xml:id="br0">
      <inkml:brushProperty name="width" value="0.1" units="cm"/>
      <inkml:brushProperty name="height" value="0.1" units="cm"/>
      <inkml:brushProperty name="color" value="#5B2D90"/>
    </inkml:brush>
  </inkml:definitions>
  <inkml:trace contextRef="#ctx0" brushRef="#br0">66 110 24575,'31'-32'0,"-19"14"0,12-20 0,-43 29 0,2-3 0,-24 38 0,6 35 0,17-15 0,15 10 0,68-50 0,5-6 0,-9 0 0,-1 0 0,-3 0 0,-3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3.309"/>
    </inkml:context>
    <inkml:brush xml:id="br0">
      <inkml:brushProperty name="width" value="0.1" units="cm"/>
      <inkml:brushProperty name="height" value="0.1" units="cm"/>
      <inkml:brushProperty name="color" value="#5B2D90"/>
    </inkml:brush>
  </inkml:definitions>
  <inkml:trace contextRef="#ctx0" brushRef="#br0">30 21 24575,'-8'-6'0,"1"-2"0,1 6 0,4-3 0,-4 12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4.029"/>
    </inkml:context>
    <inkml:brush xml:id="br0">
      <inkml:brushProperty name="width" value="0.1" units="cm"/>
      <inkml:brushProperty name="height" value="0.1" units="cm"/>
      <inkml:brushProperty name="color" value="#5B2D90"/>
    </inkml:brush>
  </inkml:definitions>
  <inkml:trace contextRef="#ctx0" brushRef="#br0">675 1 24575,'7'56'0,"1"1"0,0-3 0,2 2 0,10 32 0,0-1 0,-9-33 0,-2-1-1209,4 30 1,-4-4 1208,-9-15 772,-12-3-772,-35-15 0,-11-6 0,-12-3-713,-6-4 0,-3-8 713,-8-25 0,21-14 0,0-7 0,13-3 0,4-1 0,-38-21 0,47 6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4.528"/>
    </inkml:context>
    <inkml:brush xml:id="br0">
      <inkml:brushProperty name="width" value="0.1" units="cm"/>
      <inkml:brushProperty name="height" value="0.1" units="cm"/>
      <inkml:brushProperty name="color" value="#5B2D90"/>
    </inkml:brush>
  </inkml:definitions>
  <inkml:trace contextRef="#ctx0" brushRef="#br0">1 64 24575,'6'22'0,"2"-7"0,24-1 0,-7-12 0,9 6 0,-12-20 0,-6-3 0,-6-23 0,-14 12 0,-23 1 0,-4 17 0,-15 34 0,29-7 0,-1 44 0,18-43 0,0 14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4.865"/>
    </inkml:context>
    <inkml:brush xml:id="br0">
      <inkml:brushProperty name="width" value="0.1" units="cm"/>
      <inkml:brushProperty name="height" value="0.1" units="cm"/>
      <inkml:brushProperty name="color" value="#5B2D90"/>
    </inkml:brush>
  </inkml:definitions>
  <inkml:trace contextRef="#ctx0" brushRef="#br0">350 26 24575,'-61'-15'0,"7"8"0,0 3 0,-21 15 0,-14-1 0,73 33 0,28-12 0,34 24 0,35-9 0,-28-13 0,-12 23 0,-52-34 0,-31 21 0,-33-15 0,38-6 0,-19-4 0,56-12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5.109"/>
    </inkml:context>
    <inkml:brush xml:id="br0">
      <inkml:brushProperty name="width" value="0.1" units="cm"/>
      <inkml:brushProperty name="height" value="0.1" units="cm"/>
      <inkml:brushProperty name="color" value="#5B2D90"/>
    </inkml:brush>
  </inkml:definitions>
  <inkml:trace contextRef="#ctx0" brushRef="#br0">0 1 24575,'11'30'0,"-8"36"0,4 5 0,4 16 0,-1-3 0,1 11 0,-1 2-1394,-4-24 0,-2 6 0,1 0 0,0-8 1394,4 18 0,0-8 0,-1-10 0,-1 4 227,-1 6 1,-1 7 0,1-13-1,13 21 1,-12-13 0,-1 0-1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55.362"/>
    </inkml:context>
    <inkml:brush xml:id="br0">
      <inkml:brushProperty name="width" value="0.1" units="cm"/>
      <inkml:brushProperty name="height" value="0.1" units="cm"/>
      <inkml:brushProperty name="color" value="#5B2D90"/>
    </inkml:brush>
  </inkml:definitions>
  <inkml:trace contextRef="#ctx0" brushRef="#br0">1 195 24575,'52'-42'0,"0"1"0,4 2 0,2 8 0,-2 15 0,0 6 0,0 0 0,-1 5 0,33 16 0,-27 37 0,-36 8 0,-28 14 0,-14 4 0,-3-26 0,-6-2 0,-13 25 0,-10-3 0,-6-23 0,-6-9 0,-5-3 0,2-5 0,-19 8 0,17-23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2.774"/>
    </inkml:context>
    <inkml:brush xml:id="br0">
      <inkml:brushProperty name="width" value="0.1" units="cm"/>
      <inkml:brushProperty name="height" value="0.1" units="cm"/>
      <inkml:brushProperty name="color" value="#5B2D90"/>
    </inkml:brush>
  </inkml:definitions>
  <inkml:trace contextRef="#ctx0" brushRef="#br0">15 0 24575,'-12'20'0,"9"65"0,5 5 0,-2-25 0,3 1 0,10-5 0,2-4 0,2 28-884,-9-25 1,2-1 883,16 15 106,-22 3 1,9-36 0,-13-6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4.293"/>
    </inkml:context>
    <inkml:brush xml:id="br0">
      <inkml:brushProperty name="width" value="0.1" units="cm"/>
      <inkml:brushProperty name="height" value="0.1" units="cm"/>
      <inkml:brushProperty name="color" value="#5B2D90"/>
    </inkml:brush>
  </inkml:definitions>
  <inkml:trace contextRef="#ctx0" brushRef="#br0">89 13 24575,'-8'-12'0,"2"15"0,6 9 0,0 87 0,-16 0 0,15-30 0,-1 7 0,-7-4 0,-4 4 0,4-7 0,7-11 0,1-1 0,-11 47 0,3-12 0,14-50 0,2-15 0,9-35 0,22-10 0,17-29 0,20 15 0,7 2 0,-35 5 0,1 1 0,33-3 0,-10 9 0,-42 18 0,-5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4.775"/>
    </inkml:context>
    <inkml:brush xml:id="br0">
      <inkml:brushProperty name="width" value="0.1" units="cm"/>
      <inkml:brushProperty name="height" value="0.1" units="cm"/>
      <inkml:brushProperty name="color" value="#5B2D90"/>
    </inkml:brush>
  </inkml:definitions>
  <inkml:trace contextRef="#ctx0" brushRef="#br0">48 9 24575,'-6'-8'0,"-2"14"0,0 3 0,-7 17 0,13 6 0,-6 19 0,8 13 0,20 27 0,18-20 0,14-15 0,32-30 0,-25-61 0,0 13 0,-33-72 0,-31 34 0,-7-16 0,-20 23 0,-3 25 0,-23 0 0,14 14 0,-6 19 0,28 5 0,7 27 0,9-3 0,6-5 0,0-7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5.308"/>
    </inkml:context>
    <inkml:brush xml:id="br0">
      <inkml:brushProperty name="width" value="0.1" units="cm"/>
      <inkml:brushProperty name="height" value="0.1" units="cm"/>
      <inkml:brushProperty name="color" value="#5B2D90"/>
    </inkml:brush>
  </inkml:definitions>
  <inkml:trace contextRef="#ctx0" brushRef="#br0">388 66 24575,'-23'-27'0,"-13"4"0,-13 10 0,7 11 0,15 10 0,11 57 0,8-11 0,0 35 0,31-34 0,-5-20 0,31-16 0,-2-28 0,-11-1 0,-5-15 0,-18 4 0,-12 5 0,6 8 0,1 50 0,5-1 0,-2 44 0,14-21 0,-22 34 0,10-29 0,-39 19 0,-3-43 0,-9-6 0,-15-11 0,-3-4 0,6 9 0,0-8 0,-8-24 0,8-11 0,18-7 0,-3-5 0,35 10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5.713"/>
    </inkml:context>
    <inkml:brush xml:id="br0">
      <inkml:brushProperty name="width" value="0.1" units="cm"/>
      <inkml:brushProperty name="height" value="0.1" units="cm"/>
      <inkml:brushProperty name="color" value="#5B2D90"/>
    </inkml:brush>
  </inkml:definitions>
  <inkml:trace contextRef="#ctx0" brushRef="#br0">1 1 24575,'8'65'0,"-6"-22"0,14 9 0,-7-24 0,0-13 0,-2-2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5.992"/>
    </inkml:context>
    <inkml:brush xml:id="br0">
      <inkml:brushProperty name="width" value="0.1" units="cm"/>
      <inkml:brushProperty name="height" value="0.1" units="cm"/>
      <inkml:brushProperty name="color" value="#5B2D90"/>
    </inkml:brush>
  </inkml:definitions>
  <inkml:trace contextRef="#ctx0" brushRef="#br0">18 101 24575,'6'-22'0,"2"2"0,7-1 0,-1 5 0,-6-5 0,-27 26 0,5 3 0,-13 20 0,19-6 0,8-8 0,0-8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6.360"/>
    </inkml:context>
    <inkml:brush xml:id="br0">
      <inkml:brushProperty name="width" value="0.1" units="cm"/>
      <inkml:brushProperty name="height" value="0.1" units="cm"/>
      <inkml:brushProperty name="color" value="#5B2D90"/>
    </inkml:brush>
  </inkml:definitions>
  <inkml:trace contextRef="#ctx0" brushRef="#br0">1 14 24575,'12'35'0,"-1"-5"0,3 5 0,-6 17 0,-8-25 0,7 11 0,-6-54 0,14-2 0,12-49 0,-5 32 0,6-22 0,-2 34 0,2 9 0,36 45 0,-18 46 0,-16-35 0,-3 5 0,-7 21 0,-3-2 0,17 6 0,-10-6 0,-8-41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6.970"/>
    </inkml:context>
    <inkml:brush xml:id="br0">
      <inkml:brushProperty name="width" value="0.1" units="cm"/>
      <inkml:brushProperty name="height" value="0.1" units="cm"/>
      <inkml:brushProperty name="color" value="#5B2D90"/>
    </inkml:brush>
  </inkml:definitions>
  <inkml:trace contextRef="#ctx0" brushRef="#br0">28 19 24575,'-28'-18'0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8.075"/>
    </inkml:context>
    <inkml:brush xml:id="br0">
      <inkml:brushProperty name="width" value="0.1" units="cm"/>
      <inkml:brushProperty name="height" value="0.1" units="cm"/>
      <inkml:brushProperty name="color" value="#5B2D90"/>
    </inkml:brush>
  </inkml:definitions>
  <inkml:trace contextRef="#ctx0" brushRef="#br0">497 9 24575,'-7'-8'0,"6"14"0,-6 19 0,12 54 0,5 14 0,-9-42 0,1 2 0,7 13 0,3 8 0,-4-6 0,-5 0 0,-2-4 0,5-6 0,-4-2 0,-10-3 0,-8-5 0,-31 7 0,-18-44 0,-11-11 0,1 0 0,0-20 0,7-5 0,9-26 0,27 24 0,12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8.542"/>
    </inkml:context>
    <inkml:brush xml:id="br0">
      <inkml:brushProperty name="width" value="0.1" units="cm"/>
      <inkml:brushProperty name="height" value="0.1" units="cm"/>
      <inkml:brushProperty name="color" value="#5B2D90"/>
    </inkml:brush>
  </inkml:definitions>
  <inkml:trace contextRef="#ctx0" brushRef="#br0">0 88 24575,'7'15'0,"7"-7"0,8-2 0,6-14 0,7-6 0,-18-4 0,10-2 0,-25 5 0,-4-5 0,-26 11 0,7-3 0,-6 18 0,14 20 0,19-1 0,1 26 0,4-34 0,1 6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8.858"/>
    </inkml:context>
    <inkml:brush xml:id="br0">
      <inkml:brushProperty name="width" value="0.1" units="cm"/>
      <inkml:brushProperty name="height" value="0.1" units="cm"/>
      <inkml:brushProperty name="color" value="#5B2D90"/>
    </inkml:brush>
  </inkml:definitions>
  <inkml:trace contextRef="#ctx0" brushRef="#br0">137 1 24575,'-43'0'0,"-5"26"0,24-6 0,3 22 0,25-4 0,45 36 0,-19-25 0,18 17 0,-40-46 0,-8-5 0,-12 1 0,-16 8 0,3 1 0,-7-6 0,24-7 0,2-12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2.923"/>
    </inkml:context>
    <inkml:brush xml:id="br0">
      <inkml:brushProperty name="width" value="0.1" units="cm"/>
      <inkml:brushProperty name="height" value="0.1" units="cm"/>
      <inkml:brushProperty name="color" value="#5B2D90"/>
    </inkml:brush>
  </inkml:definitions>
  <inkml:trace contextRef="#ctx0" brushRef="#br0">0 87 24575,'4'-31'0,"70"-8"0,11 36-185,-11-4 1,-3 1 0,-3 6 0,-14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9.103"/>
    </inkml:context>
    <inkml:brush xml:id="br0">
      <inkml:brushProperty name="width" value="0.1" units="cm"/>
      <inkml:brushProperty name="height" value="0.1" units="cm"/>
      <inkml:brushProperty name="color" value="#5B2D90"/>
    </inkml:brush>
  </inkml:definitions>
  <inkml:trace contextRef="#ctx0" brushRef="#br0">0 0 24575,'0'90'0,"0"7"0,8-22 0,0 3 0,-6-11 0,0 1-1549,14 22 1,0-1 1548,-14-22 0,0-1 0,13 18 0,0-2 0,-13-30 0,0-3 0,5 13 0,0-8 977,-7-16-977,0-16 127,0-14 0,0-3 0,0-12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29.344"/>
    </inkml:context>
    <inkml:brush xml:id="br0">
      <inkml:brushProperty name="width" value="0.1" units="cm"/>
      <inkml:brushProperty name="height" value="0.1" units="cm"/>
      <inkml:brushProperty name="color" value="#5B2D90"/>
    </inkml:brush>
  </inkml:definitions>
  <inkml:trace contextRef="#ctx0" brushRef="#br0">237 8 24575,'92'-3'0,"0"1"0,-21-1 0,-13 12 0,-10 53 0,-61-7 0,-11 3 0,1 22 0,-11-18 0,-15-6 0,-28-17 0,-2-8 0,32 0 0,0-4 0,-32-4 0,9-4 0,37 1 0,11-20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2.360"/>
    </inkml:context>
    <inkml:brush xml:id="br0">
      <inkml:brushProperty name="width" value="0.1" units="cm"/>
      <inkml:brushProperty name="height" value="0.1" units="cm"/>
      <inkml:brushProperty name="color" value="#5B2D90"/>
    </inkml:brush>
  </inkml:definitions>
  <inkml:trace contextRef="#ctx0" brushRef="#br0">323 152 24575,'0'-5'0,"-8"-10"0,6-15 0,-24-9 0,3 10 0,-11 9 0,-1 7 0,-15 13 0,9 33 0,-18 33 0,34 4 0,10-7 0,11 3 0,21-18 0,6-3 0,-1 34 0,33-25 0,-28-54 0,1 0 0,32-68 0,-29-13 0,31 9 0,-44 17 0,6 81 0,4 18 0,16 35 0,-5-22 0,7 2 0,-19-50 0,-12-9 0,-2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2.796"/>
    </inkml:context>
    <inkml:brush xml:id="br0">
      <inkml:brushProperty name="width" value="0.1" units="cm"/>
      <inkml:brushProperty name="height" value="0.1" units="cm"/>
      <inkml:brushProperty name="color" value="#5B2D90"/>
    </inkml:brush>
  </inkml:definitions>
  <inkml:trace contextRef="#ctx0" brushRef="#br0">305 1 24575,'0'2'0,"14"23"0,-11 46 0,13 2 0,4 6 0,-4-12 0,-1 2-883,-2 22 0,3-3 883,6-30 0,0-4-30,-11-1 0,0-4 30,13 0 0,-1-8 0,-21-59 0,-13-5 0,-10-22 0,-53-17 0,0 21 0,3 17 0,-1 4 0,-3 6 1304,-19 49-1304,68-4 522,12 32-522,28-15 0,9-2 0,23 7 0,44-18 0,10-14 0,-11-22 0,-15-6 0,-10-3 0,-41-1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3.378"/>
    </inkml:context>
    <inkml:brush xml:id="br0">
      <inkml:brushProperty name="width" value="0.1" units="cm"/>
      <inkml:brushProperty name="height" value="0.1" units="cm"/>
      <inkml:brushProperty name="color" value="#5B2D90"/>
    </inkml:brush>
  </inkml:definitions>
  <inkml:trace contextRef="#ctx0" brushRef="#br0">1 2 24575,'14'-2'0,"-6"20"0,8 28 0,-1 9 0,-9 23 0,13 1 0,-2-3 0,-14-22 0,15 5 0,-17-132 0,6 31 0,-2-9 0,1-5 0,8-28 0,0 35 0,10-17 0,-1 79 0,-5 10 0,13 54 0,-28-20 0,17 18 0,-12-40 0,2-2 0,13-49 0,-19 4 0,30-31 0,-29 14 0,31-17 0,-31-6 0,41-16 0,-27 26 0,27 61 0,-18 17 0,-2 37 0,-1 5 0,2-19 0,-3-6 0,-2-9 0,-11-31 0,1-13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3.593"/>
    </inkml:context>
    <inkml:brush xml:id="br0">
      <inkml:brushProperty name="width" value="0.1" units="cm"/>
      <inkml:brushProperty name="height" value="0.1" units="cm"/>
      <inkml:brushProperty name="color" value="#5B2D90"/>
    </inkml:brush>
  </inkml:definitions>
  <inkml:trace contextRef="#ctx0" brushRef="#br0">1 0 24575,'0'27'0,"0"-3"0,0 10 0,0-7 0,0 1 0,6 0 0,2-7 0,0-6 0,-2-9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3.828"/>
    </inkml:context>
    <inkml:brush xml:id="br0">
      <inkml:brushProperty name="width" value="0.1" units="cm"/>
      <inkml:brushProperty name="height" value="0.1" units="cm"/>
      <inkml:brushProperty name="color" value="#5B2D90"/>
    </inkml:brush>
  </inkml:definitions>
  <inkml:trace contextRef="#ctx0" brushRef="#br0">23 170 24575,'6'-27'0,"16"-15"0,1 15 0,7-8 0,-17 19 0,0 1 0,-34 7 0,-5 22 0,-22 11 0,29 7 0,4-10 0,27-15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4.187"/>
    </inkml:context>
    <inkml:brush xml:id="br0">
      <inkml:brushProperty name="width" value="0.1" units="cm"/>
      <inkml:brushProperty name="height" value="0.1" units="cm"/>
      <inkml:brushProperty name="color" value="#5B2D90"/>
    </inkml:brush>
  </inkml:definitions>
  <inkml:trace contextRef="#ctx0" brushRef="#br0">1 4 24575,'15'12'0,"14"8"0,-12 75 0,4-3 0,-13-38 0,-3-3 0,-5 14 0,6-58 0,-4-14 0,31-29 0,-15-6 0,25-33 0,-19 30 0,-1 0 0,13-31 0,11 15 0,-11 49 0,-11 26 0,7 51 0,-1 17 0,0 12 0,-8-32 0,-8-37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4.609"/>
    </inkml:context>
    <inkml:brush xml:id="br0">
      <inkml:brushProperty name="width" value="0.1" units="cm"/>
      <inkml:brushProperty name="height" value="0.1" units="cm"/>
      <inkml:brushProperty name="color" value="#5B2D90"/>
    </inkml:brush>
  </inkml:definitions>
  <inkml:trace contextRef="#ctx0" brushRef="#br0">1 9 24575,'0'-9'0,"0"11"0,0 8 0,0 3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5.238"/>
    </inkml:context>
    <inkml:brush xml:id="br0">
      <inkml:brushProperty name="width" value="0.1" units="cm"/>
      <inkml:brushProperty name="height" value="0.1" units="cm"/>
      <inkml:brushProperty name="color" value="#5B2D90"/>
    </inkml:brush>
  </inkml:definitions>
  <inkml:trace contextRef="#ctx0" brushRef="#br0">401 9 24575,'-6'-8'0,"4"35"0,-4 4 0,6 41 0,7-9 0,1 2 0,-6-15 0,0 2-668,6 23 0,0 2 668,-8-22 0,0-1 163,1 7 0,-2 1-163,-10-2 0,-2-3 0,1 21 0,-30-15 0,-14-59 0,4 2 0,-21-9 0,-5-28 0,43 26 0,-14-15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3.672"/>
    </inkml:context>
    <inkml:brush xml:id="br0">
      <inkml:brushProperty name="width" value="0.1" units="cm"/>
      <inkml:brushProperty name="height" value="0.1" units="cm"/>
      <inkml:brushProperty name="color" value="#5B2D90"/>
    </inkml:brush>
  </inkml:definitions>
  <inkml:trace contextRef="#ctx0" brushRef="#br0">1 330 24575,'14'0'0,"6"0"0,19-25 0,-14 12 0,6-20 0,-18 18 0,-12-5 0,-31 11 0,14 3 0,-29 26 0,25 14 0,24 50 0,20 5 0,29-29 0,-16 25 0,10-20 0,36-97 0,0-26 0,-16 24 0,-3-39 0,-7 18 0,-31 67 0,-6-17 0,5 65 0,-6 27 0,-15-30 0,0 1-955,23 35 1,1 3 954,-25-16 0,0-3 0,17-3 0,0 1 0,-16 6 0,-3-4 0,15 16 0,-28-23 0,-11-85 0,-13-15 0,-1-9 0,7 2 0,4-12 0,5-22 0,2-24 0,3-11 0,3 3 0,6 15 0,4 13 0,6 9 0,5-9-811,1-2 1,5-15 0,2-5-1,3 2 1,3 12 0,1 20 810,15 1 0,8 24 704,24 15 0,-7 25-704,-36 40 0,-12 9 0,-12 5 0,-43 25 0,13-28 0,-29 4 0,12-9 1340,14-40 1,3 23 0,15-31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5.559"/>
    </inkml:context>
    <inkml:brush xml:id="br0">
      <inkml:brushProperty name="width" value="0.1" units="cm"/>
      <inkml:brushProperty name="height" value="0.1" units="cm"/>
      <inkml:brushProperty name="color" value="#5B2D90"/>
    </inkml:brush>
  </inkml:definitions>
  <inkml:trace contextRef="#ctx0" brushRef="#br0">1 140 24575,'34'0'0,"-5"0"0,10-17 0,-16 6 0,2-14 0,-11-2 0,-6 10 0,-2-16 0,-30 24 0,-21 36 0,11 6 0,10 15 0,10 5 0,34 10 0,-15-1 0,14-35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5.835"/>
    </inkml:context>
    <inkml:brush xml:id="br0">
      <inkml:brushProperty name="width" value="0.1" units="cm"/>
      <inkml:brushProperty name="height" value="0.1" units="cm"/>
      <inkml:brushProperty name="color" value="#5B2D90"/>
    </inkml:brush>
  </inkml:definitions>
  <inkml:trace contextRef="#ctx0" brushRef="#br0">255 15 24575,'-66'-14'0,"-30"29"0,59-2 0,-19 27 0,56-8 0,30 15 0,7 3 0,-4 10 0,3-14 0,-1-2 0,-12-7 0,-56-14 0,4 19 0,-31-20 0,29 0 0,12-16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6.082"/>
    </inkml:context>
    <inkml:brush xml:id="br0">
      <inkml:brushProperty name="width" value="0.1" units="cm"/>
      <inkml:brushProperty name="height" value="0.1" units="cm"/>
      <inkml:brushProperty name="color" value="#5B2D90"/>
    </inkml:brush>
  </inkml:definitions>
  <inkml:trace contextRef="#ctx0" brushRef="#br0">1 0 24575,'27'40'0,"-15"13"0,5-6 0,1 11 0,-8 19 0,-5 12 0,0-3 0,5 7 0,0 3-1962,-5-23 0,-1 6 0,0 0 0,-1-8 1962,-4 14 0,2-8 0,5-4 0,2-3 1104,-3-8 0,2-7-1104,16 2 0,-13-5 0,-4-52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36.311"/>
    </inkml:context>
    <inkml:brush xml:id="br0">
      <inkml:brushProperty name="width" value="0.1" units="cm"/>
      <inkml:brushProperty name="height" value="0.1" units="cm"/>
      <inkml:brushProperty name="color" value="#5B2D90"/>
    </inkml:brush>
  </inkml:definitions>
  <inkml:trace contextRef="#ctx0" brushRef="#br0">128 0 24575,'76'4'0,"-1"0"0,1 0 0,0 0 0,13-7 0,-3 0 0,-36 19 0,-63 46 0,-28 7 0,-24-4 0,-1-13 0,-7-4 0,12-21 0,1-9 0,-34 2 0,38-9 0,5-2 0,9-9 0,9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2.813"/>
    </inkml:context>
    <inkml:brush xml:id="br0">
      <inkml:brushProperty name="width" value="0.1" units="cm"/>
      <inkml:brushProperty name="height" value="0.1" units="cm"/>
      <inkml:brushProperty name="color" value="#5B2D90"/>
    </inkml:brush>
  </inkml:definitions>
  <inkml:trace contextRef="#ctx0" brushRef="#br0">61 17 24575,'-14'-15'0,"6"14"0,2 8 0,6 25 0,-14 19 0,12 15 0,1 7 0,-6-16 0,1 1 0,3 25 0,6 10 0,4 2 0,5 6 0,-1-12 0,-3-22 0,3-2 0,2 16 0,5 7 0,2-27 0,8-36 0,0-17 0,-8-8 0,-6 0 0,1-6 0,-1-2 0,-6-7 0,-2 7 0,-6 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2.994"/>
    </inkml:context>
    <inkml:brush xml:id="br0">
      <inkml:brushProperty name="width" value="0.1" units="cm"/>
      <inkml:brushProperty name="height" value="0.1" units="cm"/>
      <inkml:brushProperty name="color" value="#5B2D90"/>
    </inkml:brush>
  </inkml:definitions>
  <inkml:trace contextRef="#ctx0" brushRef="#br0">1 162 24575,'0'-39'0,"56"-4"0,13 2 0,-18 25 0,1 5 0,35 0 0,-48 11 0,-17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3.343"/>
    </inkml:context>
    <inkml:brush xml:id="br0">
      <inkml:brushProperty name="width" value="0.1" units="cm"/>
      <inkml:brushProperty name="height" value="0.1" units="cm"/>
      <inkml:brushProperty name="color" value="#5B2D90"/>
    </inkml:brush>
  </inkml:definitions>
  <inkml:trace contextRef="#ctx0" brushRef="#br0">0 87 24575,'81'53'0,"-18"-5"0,-19-14 0,-2 5 0,-8 14 0,-4-1 0,13 5 0,-10 24 0,-25-86 0,-8-5 0,-11-35 0,8 5 0,-5-12 0,4-3 0,34-24 0,-23 16 0,6 5 0,54 5 0,-22 18 0,-5 27 0,-17 8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3.776"/>
    </inkml:context>
    <inkml:brush xml:id="br0">
      <inkml:brushProperty name="width" value="0.1" units="cm"/>
      <inkml:brushProperty name="height" value="0.1" units="cm"/>
      <inkml:brushProperty name="color" value="#5B2D90"/>
    </inkml:brush>
  </inkml:definitions>
  <inkml:trace contextRef="#ctx0" brushRef="#br0">217 149 24575,'0'-36'0,"0"7"0,-29-9 0,15 19 0,-29-7 0,2 46 0,14-7 0,-13 28 0,25-19 0,7 7 0,20-5 0,42-1 0,-17-20 0,25 4 0,-41-14 0,30 14 0,-24-6 0,10 6 0,-30-7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4.044"/>
    </inkml:context>
    <inkml:brush xml:id="br0">
      <inkml:brushProperty name="width" value="0.1" units="cm"/>
      <inkml:brushProperty name="height" value="0.1" units="cm"/>
      <inkml:brushProperty name="color" value="#5B2D90"/>
    </inkml:brush>
  </inkml:definitions>
  <inkml:trace contextRef="#ctx0" brushRef="#br0">118 8 24575,'-28'-8'0,"-6"15"0,16 2 0,-9 18 0,24 17 0,-5-1 0,16 10 0,21 5 0,-8-32 0,14 14 0,-15-32 0,45-2 0,27-6 0,-19 0 0,-7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4.295"/>
    </inkml:context>
    <inkml:brush xml:id="br0">
      <inkml:brushProperty name="width" value="0.1" units="cm"/>
      <inkml:brushProperty name="height" value="0.1" units="cm"/>
      <inkml:brushProperty name="color" value="#5B2D90"/>
    </inkml:brush>
  </inkml:definitions>
  <inkml:trace contextRef="#ctx0" brushRef="#br0">19 10 24575,'-10'-9'0,"2"10"0,28 35 0,11 49 0,-5 2 0,0-23 0,-2 3 0,-13 1 0,-3-2 0,3-5 0,5-3 0,9-7 0,-2-6 0,-15 3 0,27-40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4.207"/>
    </inkml:context>
    <inkml:brush xml:id="br0">
      <inkml:brushProperty name="width" value="0.1" units="cm"/>
      <inkml:brushProperty name="height" value="0.1" units="cm"/>
      <inkml:brushProperty name="color" value="#5B2D90"/>
    </inkml:brush>
  </inkml:definitions>
  <inkml:trace contextRef="#ctx0" brushRef="#br0">0 57 24575,'0'-22'0,"58"-3"0,-32 16 0,48 31 0,-47 42 0,-11 16 0,-5 17 0,-38-12 0,-6-3 0,18-11 0,-17 0 0,15-15 0,43-50 0,14-17 0,22 8 0,-31-8 0,2 11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4.579"/>
    </inkml:context>
    <inkml:brush xml:id="br0">
      <inkml:brushProperty name="width" value="0.1" units="cm"/>
      <inkml:brushProperty name="height" value="0.1" units="cm"/>
      <inkml:brushProperty name="color" value="#5B2D90"/>
    </inkml:brush>
  </inkml:definitions>
  <inkml:trace contextRef="#ctx0" brushRef="#br0">447 9 24575,'-6'-9'0,"-75"30"0,22-2 0,-24 23 0,2 3 0,29-11 0,4-4 0,13-2 0,33-15 0,8-12 0,9 6 0,58 4 0,-30 9 0,31 3 0,-2 45 0,-34-40 0,17 23 0,-43-43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4.976"/>
    </inkml:context>
    <inkml:brush xml:id="br0">
      <inkml:brushProperty name="width" value="0.1" units="cm"/>
      <inkml:brushProperty name="height" value="0.1" units="cm"/>
      <inkml:brushProperty name="color" value="#5B2D90"/>
    </inkml:brush>
  </inkml:definitions>
  <inkml:trace contextRef="#ctx0" brushRef="#br0">0 135 24575,'15'0'0,"-1"0"0,13 0 0,-9-7 0,9 6 0,1-45 0,-17 29 0,-3-32 0,-23 34 0,-31 22 0,26 3 0,-10 22 0,30 6 0,0 25 0,11 6 0,9 2 0,2-26 0,9-26 0,-21-13 0,3-6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5.293"/>
    </inkml:context>
    <inkml:brush xml:id="br0">
      <inkml:brushProperty name="width" value="0.1" units="cm"/>
      <inkml:brushProperty name="height" value="0.1" units="cm"/>
      <inkml:brushProperty name="color" value="#5B2D90"/>
    </inkml:brush>
  </inkml:definitions>
  <inkml:trace contextRef="#ctx0" brushRef="#br0">1 255 24575,'54'4'0,"0"1"0,30 1 0,-35 30 0,-5 38 0,-20-20 0,4 26 0,-28-77 0,8-9 0,8-42 0,1-14 0,13-5 0,-7 6 0,1-3 0,0 9 0,0 6 0,9 0 0,7-7 0,-26 58 0,-8 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6.112"/>
    </inkml:context>
    <inkml:brush xml:id="br0">
      <inkml:brushProperty name="width" value="0.1" units="cm"/>
      <inkml:brushProperty name="height" value="0.1" units="cm"/>
      <inkml:brushProperty name="color" value="#5B2D90"/>
    </inkml:brush>
  </inkml:definitions>
  <inkml:trace contextRef="#ctx0" brushRef="#br0">15 17 24575,'-8'-14'0,"1"12"0,40 10 0,-24 2 0,24 3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6.445"/>
    </inkml:context>
    <inkml:brush xml:id="br0">
      <inkml:brushProperty name="width" value="0.1" units="cm"/>
      <inkml:brushProperty name="height" value="0.1" units="cm"/>
      <inkml:brushProperty name="color" value="#5B2D90"/>
    </inkml:brush>
  </inkml:definitions>
  <inkml:trace contextRef="#ctx0" brushRef="#br0">213 1 24575,'-8'45'0,"2"-1"0,28 54 0,5-11 0,-4-39 0,3 2 0,7 21 0,-2 0-971,-16-16 1,0-1 970,16 13 0,-5-3 0,-21 11 626,14-24-626,-19-13 320,-47 4-320,13-22 0,-46-1 0,-6-11 0,15-35 0,4 23 0,9-5 0,36-19 0,16 22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6.760"/>
    </inkml:context>
    <inkml:brush xml:id="br0">
      <inkml:brushProperty name="width" value="0.1" units="cm"/>
      <inkml:brushProperty name="height" value="0.1" units="cm"/>
      <inkml:brushProperty name="color" value="#5B2D90"/>
    </inkml:brush>
  </inkml:definitions>
  <inkml:trace contextRef="#ctx0" brushRef="#br0">0 167 24575,'23'-8'0,"-1"-16"0,34-5 0,-25-1 0,8-9 0,-31 23 0,0-4 0,-42 20 0,13 4 0,-26 18 0,33 55 0,6-15 0,7-7 0,2-2 0,-1-12 0,0-7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7.024"/>
    </inkml:context>
    <inkml:brush xml:id="br0">
      <inkml:brushProperty name="width" value="0.1" units="cm"/>
      <inkml:brushProperty name="height" value="0.1" units="cm"/>
      <inkml:brushProperty name="color" value="#5B2D90"/>
    </inkml:brush>
  </inkml:definitions>
  <inkml:trace contextRef="#ctx0" brushRef="#br0">160 9 24575,'-42'-8'0,"-19"27"0,41-6 0,-13 27 0,59 19 0,1-8 0,21 22 0,-15-30 0,-8-11 0,-9-16 0,-8 8 0,-8-14 0,-74 40 0,43-34 0,-44 21 0,69-37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7.277"/>
    </inkml:context>
    <inkml:brush xml:id="br0">
      <inkml:brushProperty name="width" value="0.1" units="cm"/>
      <inkml:brushProperty name="height" value="0.1" units="cm"/>
      <inkml:brushProperty name="color" value="#5B2D90"/>
    </inkml:brush>
  </inkml:definitions>
  <inkml:trace contextRef="#ctx0" brushRef="#br0">1 1 24575,'6'57'0,"1"1"0,5 17 0,2 6 0,-2-15 0,1 2 0,-2 2-742,-1 4 0,-1 1 1,0 1 741,2 0 0,2 1 0,-4-3-607,-7 13 1,0-2 606,5 7 0,2-7 200,-1 12 0,-6-55 1,6-7-1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1:47.495"/>
    </inkml:context>
    <inkml:brush xml:id="br0">
      <inkml:brushProperty name="width" value="0.1" units="cm"/>
      <inkml:brushProperty name="height" value="0.1" units="cm"/>
      <inkml:brushProperty name="color" value="#5B2D90"/>
    </inkml:brush>
  </inkml:definitions>
  <inkml:trace contextRef="#ctx0" brushRef="#br0">0 0 24575,'69'3'0,"-1"0"0,1 0 0,-11-4 0,-5 6 0,5 11 0,-19 10 0,-66 40 0,-35-10 0,9 2 0,-18-18 0,21-38 0,29 6 0,-14-8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35.548"/>
    </inkml:context>
    <inkml:brush xml:id="br0">
      <inkml:brushProperty name="width" value="0.1" units="cm"/>
      <inkml:brushProperty name="height" value="0.1" units="cm"/>
      <inkml:brushProperty name="color" value="#5B2D90"/>
    </inkml:brush>
  </inkml:definitions>
  <inkml:trace contextRef="#ctx0" brushRef="#br0">1188 15 24575,'-21'-8'0,"0"2"0,5 12 0,-8-4 0,-13 33 0,10-21 0,-21 24 0,4 5 0,4 0 0,-6 6 0,-1 3 0,-4 7 0,4-6 0,-1 2 0,-10 22 0,26-35 0,0 5 0,-2 17 0,3 6 0,3-1 0,0 1 0,1 11 0,-1 3 0,-4 7 0,-1 2 0,10-25 0,-1 2 0,1-2 0,-9 25 0,1 1-381,8-20 1,2 3 0,2-1 380,4-8 0,1-1 0,2 5 0,2 4 0,1 8 0,1-1 0,1-5 0,0-5 0,0-5 0,2 5 0,0 2 0,0 6 0,2-1 0,0-9 0,2 10 0,2 2 0,2-7 0,1 9 0,1 4 0,-1-3 0,-3-8 0,-1-2 0,0 1 0,2-1-646,5 4 1,2 0 0,-1-1 0,-2-6 645,-5 0 0,-2-5 0,5-2-234,15 23 1,3-4 233,-12-11 0,1 3 0,5-2 0,4 6 0,-1-4 0,1 10 0,0-5 0,1-12 0,1-3 480,0-7 1,-1-3-481,-1-8 0,-2-3 0,7 27 0,3-8 0,-18-14 2657,20-3-2657,3 30 0,3-20 571,1 1-571,-10-19 0,8-2 0,-18-21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04.724"/>
    </inkml:context>
    <inkml:brush xml:id="br0">
      <inkml:brushProperty name="width" value="0.1" units="cm"/>
      <inkml:brushProperty name="height" value="0.1" units="cm"/>
      <inkml:brushProperty name="color" value="#5B2D90"/>
    </inkml:brush>
  </inkml:definitions>
  <inkml:trace contextRef="#ctx0" brushRef="#br0">1 40 24575,'22'-8'0,"7"-9"0,55 14 0,-25-9 0,15 12 0,-36 0 0,-23 0 0,-3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36.977"/>
    </inkml:context>
    <inkml:brush xml:id="br0">
      <inkml:brushProperty name="width" value="0.1" units="cm"/>
      <inkml:brushProperty name="height" value="0.1" units="cm"/>
      <inkml:brushProperty name="color" value="#5B2D90"/>
    </inkml:brush>
  </inkml:definitions>
  <inkml:trace contextRef="#ctx0" brushRef="#br0">57 648 24575,'-28'-7'0,"30"23"0,6-1 0,24 18 0,8 6 0,7 8 0,-11-11 0,0 0 0,10 6 0,-16-20 0,7-24 0,-27-16 0,12-30 0,-19 7 0,8-20 0,-4-25 0,-2-23 0,-1 12 0,-2 31 0,0 0 0,5-31 0,3-12 0,-4 27 0,-4 38 0,-2 58 0,-15 22 0,-16 40 0,-13-20 0,-6-3 0,-15 17-234,15-23 1,1-4 233,1-2 0,14-7 0,7-7 0,13-7 0,7-5 0,7-1 0,7 0 0,-6-6 0,6-1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38.283"/>
    </inkml:context>
    <inkml:brush xml:id="br0">
      <inkml:brushProperty name="width" value="0.1" units="cm"/>
      <inkml:brushProperty name="height" value="0.1" units="cm"/>
      <inkml:brushProperty name="color" value="#5B2D90"/>
    </inkml:brush>
  </inkml:definitions>
  <inkml:trace contextRef="#ctx0" brushRef="#br0">1820 0 24575,'-69'0'0,"13"11"0,-14-8 0,24 16 0,-3 7 0,-10 1 0,-1 5 0,-2 6 0,-1 8-976,3 7 0,-1 9 0,1 8 976,11-2 0,3 6 0,-1 9 0,-2 11-536,16-25 1,-2 8 0,-1 6 0,-1 6-1,0 2 1,-1 2 0,2 0 0,1-2-1,2-5 1,2-4 535,-2 7 0,1-6 0,3-3 0,1 0 0,0 3 0,1 4 0,-2 9 0,7-17 0,-1 7 0,-1 6 0,0 3 0,-1 4 0,1 1 0,1 0 0,1 0 0,1-4 0,2-3 0,2-4 0,2-8 0,3-7-486,0 27 0,6-13 1,3-6-1,1 2 1,-3 11 485,-2-6 0,-1 8 0,0 5 0,-1 3 0,0 0 0,2-3 0,2-5 0,1-6 0,3 8 0,3-9 0,1-2 0,2 2 0,0 9 0,0-8 0,1 7 0,2 5 0,0 3 0,0-1 0,0-3 0,0-4 0,-1-9 0,-1 5 0,0-9 0,0-3 0,1 1 0,4 8 0,3 0 0,4 10 0,2 4 0,1 0 0,-1-6 0,-4-10 0,-5-15 0,-4 20 0,-1-9 0,13 9 0,6 7 0,-8-20 0,-13-10 0,9-3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38.766"/>
    </inkml:context>
    <inkml:brush xml:id="br0">
      <inkml:brushProperty name="width" value="0.1" units="cm"/>
      <inkml:brushProperty name="height" value="0.1" units="cm"/>
      <inkml:brushProperty name="color" value="#5B2D90"/>
    </inkml:brush>
  </inkml:definitions>
  <inkml:trace contextRef="#ctx0" brushRef="#br0">15 0 24575,'-7'69'0,"0"0"0,6 1 0,7 4 0,5-8 0,5 2 0,1-1-2308,7 13 1,3 2 2307,-4-10 0,2 5 0,-1-5 0,3 7 0,1 2 0,1 4 0,1 9 0,4 4 0,-1-9 0,4 5 0,1 1 0,-3-4 0,-7-12 0,-1-2 0,0 0 0,1 0 0,5 6 0,1 1 0,0-1 0,-2-4 0,3 7 0,-1-4 0,-3-6 0,1-1 0,0-1 0,-2-1 0,2 5 0,-4-12 0,10 22 373,-9-29 1,-3-2-374,-3-2 223,26 11 0,-46-60 0,9-6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39.166"/>
    </inkml:context>
    <inkml:brush xml:id="br0">
      <inkml:brushProperty name="width" value="0.1" units="cm"/>
      <inkml:brushProperty name="height" value="0.1" units="cm"/>
      <inkml:brushProperty name="color" value="#5B2D90"/>
    </inkml:brush>
  </inkml:definitions>
  <inkml:trace contextRef="#ctx0" brushRef="#br0">1 1 24575,'16'70'0,"0"0"0,2-5 0,4 1 0,13 8 0,3-4-1309,-6-18 1,0-1 1308,9 21 0,0-1 0,-12-25 0,-2-1 0,20 42 833,0-8-833,-14-37 0,2-1 431,24 35-431,-23-38 0,-2-4 0,5 10 0,-19-25 0,-13-19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0.150"/>
    </inkml:context>
    <inkml:brush xml:id="br0">
      <inkml:brushProperty name="width" value="0.1" units="cm"/>
      <inkml:brushProperty name="height" value="0.1" units="cm"/>
      <inkml:brushProperty name="color" value="#5B2D90"/>
    </inkml:brush>
  </inkml:definitions>
  <inkml:trace contextRef="#ctx0" brushRef="#br0">15 7 24575,'-8'-7'0,"2"18"0,22 33 0,11 11 0,6 27-1332,1-5 0,3 3 1332,-12-30 0,-1-2 423,-1-2 1,3 6-424,6 26 0,3 12 0,-5-12 0,-10-28 0,-1-2 146,9 22 0,3 8 1,-13-26-147,-16-38 0,4-6 0,-6-1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0.669"/>
    </inkml:context>
    <inkml:brush xml:id="br0">
      <inkml:brushProperty name="width" value="0.1" units="cm"/>
      <inkml:brushProperty name="height" value="0.1" units="cm"/>
      <inkml:brushProperty name="color" value="#5B2D90"/>
    </inkml:brush>
  </inkml:definitions>
  <inkml:trace contextRef="#ctx0" brushRef="#br0">1 204 24575,'6'16'0,"11"11"0,23 31 0,21 18 0,3-4 0,2-2 0,-27-25 0,-12-25 0,-19-13 0,11-30 0,-1 5 0,18-53 0,-9 14 0,-2-10 0,-3-7 0,-11 18 0,-3 1 0,6-4 0,-6 4 0,-20-4 0,-15 63 0,-3 8 0,-19 19 0,-16-1 0,4 6 0,1-5 0,2 0 0,9-2 0,-17 20 0,66-46 0,2 9 0,4-12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4.199"/>
    </inkml:context>
    <inkml:brush xml:id="br0">
      <inkml:brushProperty name="width" value="0.1" units="cm"/>
      <inkml:brushProperty name="height" value="0.1" units="cm"/>
      <inkml:brushProperty name="color" value="#5B2D90"/>
    </inkml:brush>
  </inkml:definitions>
  <inkml:trace contextRef="#ctx0" brushRef="#br0">28 1 24575,'-15'2'0,"3"15"0,12 69 0,0-24 0,8 24 0,-6-47 0,13-24 0,-7 16 0,0-26 0,-2 13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4.738"/>
    </inkml:context>
    <inkml:brush xml:id="br0">
      <inkml:brushProperty name="width" value="0.1" units="cm"/>
      <inkml:brushProperty name="height" value="0.1" units="cm"/>
      <inkml:brushProperty name="color" value="#5B2D90"/>
    </inkml:brush>
  </inkml:definitions>
  <inkml:trace contextRef="#ctx0" brushRef="#br0">870 39 24575,'-54'0'0,"0"0"0,-5 14 0,-4 11 0,1 11 0,-4 11 0,4 2 0,12-4 0,4 3 0,0 6-1144,-8 14 0,1 8 0,9 7 1144,17-1 0,8 7 0,3 1 0,-1-5-572,-5 0 0,0-4 1,7 9 571,6-8 0,2 9 0,4 4 0,8-2 0,11-8 0,18 2 0,13-4 0,6-5 0,-3-4 0,-4 3 0,-1-5 0,11-6 0,7-12 0,11-1 0,2-11 0,-4-20 0,-1-28 0,-2-19 0,-3 0 0,16 2 0,-1-9 0,-4-20 0,3-14 0,-11 1 0,-8 0 0,-10-4 0,-7 5 0,-2-7 0,-12-13 0,-17 10 0,-6-13 0,-6-6 0,-5-2 0,-6 2 0,-4 8 0,-8 4 0,-9 6 0,-4 1 0,-1-1 0,4-4 0,7-5 0,5-8 0,0-1 0,-3 2 0,-8 8 0,-10 13 0,-22 8 0,-14 10 0,-5 8 0,4 9 0,12 8 0,-3 6 0,4 11 0,-43-7 0,21 21 1150,64 41-1150,38-1 0,-17 4 0,27-27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8.102"/>
    </inkml:context>
    <inkml:brush xml:id="br0">
      <inkml:brushProperty name="width" value="0.1" units="cm"/>
      <inkml:brushProperty name="height" value="0.1" units="cm"/>
      <inkml:brushProperty name="color" value="#5B2D90"/>
    </inkml:brush>
  </inkml:definitions>
  <inkml:trace contextRef="#ctx0" brushRef="#br0">16 0 24575,'-15'57'0,"17"1"0,-2 5 0,4 8-2935,16 1 1,0 2 2934,-16 4 0,-1 6 0,9-11 0,4 5 0,-2-5 870,-4 2 1,-2-1-871,4 23 0,3-17 946,1-47-946,-10-49 0,-6-54 0,0-29 0,0 24 3182,20 1-3182,23 21 0,7 6 0,4 0 0,24 39 0,-2 21 0,-37 26 0,4 38 0,-8 5 0,-21-24 0,-7 1 0,-3-6 0,-4-30 0,0 3 0,0-18 0,0-1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8.334"/>
    </inkml:context>
    <inkml:brush xml:id="br0">
      <inkml:brushProperty name="width" value="0.1" units="cm"/>
      <inkml:brushProperty name="height" value="0.1" units="cm"/>
      <inkml:brushProperty name="color" value="#5B2D90"/>
    </inkml:brush>
  </inkml:definitions>
  <inkml:trace contextRef="#ctx0" brushRef="#br0">18 0 24575,'0'21'0,"-8"0"0,6 19 0,-6-10 0,16 9 0,-6-17 0,18 6 0,-4-18 0,-1 17 0,3-18 0,-16 5 0,4-8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5.245"/>
    </inkml:context>
    <inkml:brush xml:id="br0">
      <inkml:brushProperty name="width" value="0.1" units="cm"/>
      <inkml:brushProperty name="height" value="0.1" units="cm"/>
      <inkml:brushProperty name="color" value="#5B2D90"/>
    </inkml:brush>
  </inkml:definitions>
  <inkml:trace contextRef="#ctx0" brushRef="#br0">1 1 24575,'69'32'0,"1"1"0,-21-9 0,-5 4 0,-2 14 0,-9 5 0,-14 31-1800,-19 20 1800,2-44 0,-4 4 0,-10 25 0,-6 0 0,7-28 0,-3-3 0,-9 6 0,-1-10 0,3-19 0,9-29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8.569"/>
    </inkml:context>
    <inkml:brush xml:id="br0">
      <inkml:brushProperty name="width" value="0.1" units="cm"/>
      <inkml:brushProperty name="height" value="0.1" units="cm"/>
      <inkml:brushProperty name="color" value="#5B2D90"/>
    </inkml:brush>
  </inkml:definitions>
  <inkml:trace contextRef="#ctx0" brushRef="#br0">74 201 24575,'37'-44'0,"0"-1"0,9-20 0,-22 28 0,-47 27 0,-12 35 0,-41 37 0,35-1 0,-2 14 0,44-58 0,3 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9.005"/>
    </inkml:context>
    <inkml:brush xml:id="br0">
      <inkml:brushProperty name="width" value="0.1" units="cm"/>
      <inkml:brushProperty name="height" value="0.1" units="cm"/>
      <inkml:brushProperty name="color" value="#5B2D90"/>
    </inkml:brush>
  </inkml:definitions>
  <inkml:trace contextRef="#ctx0" brushRef="#br0">1 0 24575,'13'62'0,"-4"-5"0,0 4 0,8 38 0,0-30 0,2 3 0,-7-4 0,1-4 0,5-14 0,-1-3 0,5 45 0,-14-62 0,-8-32 0,2-36 0,23-6 0,-4-2 0,19 15 0,-6 22 0,-5 22 0,1 2 0,-15 36 0,-48-8 0,-13 1 0,-14 35 0,6-39 0,0-6 0,-3 6 0,42-37 0,0 9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9.402"/>
    </inkml:context>
    <inkml:brush xml:id="br0">
      <inkml:brushProperty name="width" value="0.1" units="cm"/>
      <inkml:brushProperty name="height" value="0.1" units="cm"/>
      <inkml:brushProperty name="color" value="#5B2D90"/>
    </inkml:brush>
  </inkml:definitions>
  <inkml:trace contextRef="#ctx0" brushRef="#br0">0 123 24575,'12'8'0,"-2"-2"0,49-6 0,-19 0 0,38-20 0,-37 7 0,-5-15 0,-22 12 0,-6-24 0,-34 26 0,2 9 0,-7 24 0,11 56 0,20-29 0,15 3 0,4-2 0,-4-13 0,28 17 0,-35-49 0,-2 4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9.668"/>
    </inkml:context>
    <inkml:brush xml:id="br0">
      <inkml:brushProperty name="width" value="0.1" units="cm"/>
      <inkml:brushProperty name="height" value="0.1" units="cm"/>
      <inkml:brushProperty name="color" value="#5B2D90"/>
    </inkml:brush>
  </inkml:definitions>
  <inkml:trace contextRef="#ctx0" brushRef="#br0">1 231 24575,'43'38'0,"0"0"0,1 5 0,-8 14 0,-16-10 0,-30-41 0,15 1 0,-9-49 0,-3-21 0,20-2 0,-6 6 0,3-2 0,29-26 0,-20 43 0,4-2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0.420"/>
    </inkml:context>
    <inkml:brush xml:id="br0">
      <inkml:brushProperty name="width" value="0.1" units="cm"/>
      <inkml:brushProperty name="height" value="0.1" units="cm"/>
      <inkml:brushProperty name="color" value="#5B2D90"/>
    </inkml:brush>
  </inkml:definitions>
  <inkml:trace contextRef="#ctx0" brushRef="#br0">9 75 24575,'-8'-2'0,"10"10"0,0 13 0,14 19 0,-6-10 0,0 10 0,-2-13 0,-8 7 0,0-40 0,8-6 0,-6-39 0,26-6 0,-3-7 0,12 20 0,10 7 0,-29 35 0,20 46 0,1 15 0,-6-1 0,7 14 0,0-6 0,-15-31 0,-1-5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0.785"/>
    </inkml:context>
    <inkml:brush xml:id="br0">
      <inkml:brushProperty name="width" value="0.1" units="cm"/>
      <inkml:brushProperty name="height" value="0.1" units="cm"/>
      <inkml:brushProperty name="color" value="#5B2D90"/>
    </inkml:brush>
  </inkml:definitions>
  <inkml:trace contextRef="#ctx0" brushRef="#br0">244 57 24575,'-47'-32'0,"-7"16"0,-4 8 0,12 23 0,24 8 0,14-1 0,0-2 0,76-12 0,-17-1 0,3-16 0,2-2 0,3-1 0,-9-9 0,-11 38 0,0 0 0,-10 15 0,2-19 0,-17 0 0,0-11 0,7-2 0,-11-2 0,2-4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1.001"/>
    </inkml:context>
    <inkml:brush xml:id="br0">
      <inkml:brushProperty name="width" value="0.1" units="cm"/>
      <inkml:brushProperty name="height" value="0.1" units="cm"/>
      <inkml:brushProperty name="color" value="#5B2D90"/>
    </inkml:brush>
  </inkml:definitions>
  <inkml:trace contextRef="#ctx0" brushRef="#br0">44 23 24575,'-23'-22'0,"9"116"0,8-35 0,5 4-1229,11 32 0,2-2 1229,-10-36 0,1-5 0,19 36 785,-22-2-785,8-32 101,-6-9 0,6-32 0,-8-6 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1.135"/>
    </inkml:context>
    <inkml:brush xml:id="br0">
      <inkml:brushProperty name="width" value="0.1" units="cm"/>
      <inkml:brushProperty name="height" value="0.1" units="cm"/>
      <inkml:brushProperty name="color" value="#5B2D90"/>
    </inkml:brush>
  </inkml:definitions>
  <inkml:trace contextRef="#ctx0" brushRef="#br0">11 169 24575,'-10'-43'0,"58"-9"0,-1 19 0,0 18 0,3 2 0,25 0 0,-34 13 0,-8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1.485"/>
    </inkml:context>
    <inkml:brush xml:id="br0">
      <inkml:brushProperty name="width" value="0.1" units="cm"/>
      <inkml:brushProperty name="height" value="0.1" units="cm"/>
      <inkml:brushProperty name="color" value="#5B2D90"/>
    </inkml:brush>
  </inkml:definitions>
  <inkml:trace contextRef="#ctx0" brushRef="#br0">114 126 24575,'27'-8'0,"0"-2"0,1-8 0,-7 1 0,-1-6 0,-12 2 0,-35 5 0,-26 3 0,-15 25 0,-1 5 0,41 29 0,75 7 0,-8-14 0,55-7 0,-43-32 0,-10 0 0,-16 0 0,-13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1.735"/>
    </inkml:context>
    <inkml:brush xml:id="br0">
      <inkml:brushProperty name="width" value="0.1" units="cm"/>
      <inkml:brushProperty name="height" value="0.1" units="cm"/>
      <inkml:brushProperty name="color" value="#5B2D90"/>
    </inkml:brush>
  </inkml:definitions>
  <inkml:trace contextRef="#ctx0" brushRef="#br0">0 0 24575,'0'8'0,"0"-1"0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2.812"/>
    </inkml:context>
    <inkml:brush xml:id="br0">
      <inkml:brushProperty name="width" value="0.1" units="cm"/>
      <inkml:brushProperty name="height" value="0.1" units="cm"/>
      <inkml:brushProperty name="color" value="#5B2D90"/>
    </inkml:brush>
  </inkml:definitions>
  <inkml:trace contextRef="#ctx0" brushRef="#br0">458 11 24575,'-40'-10'0,"-5"21"0,-15 31 0,17 30 0,-2 27 0,6-4 0,14-31 0,3-3 0,-1 7-517,-3 14 0,-1 10 1,2 2-1,6-4 517,6 8 0,7-3 0,7-6 0,6-20 0,5-4 0,2 4 0,4 24 0,4 4 0,8-16 0,10-24 0,11-12 0,10-7 0,10-3 0,-10-11 0,12-10 0,-13-14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2.351"/>
    </inkml:context>
    <inkml:brush xml:id="br0">
      <inkml:brushProperty name="width" value="0.1" units="cm"/>
      <inkml:brushProperty name="height" value="0.1" units="cm"/>
      <inkml:brushProperty name="color" value="#5B2D90"/>
    </inkml:brush>
  </inkml:definitions>
  <inkml:trace contextRef="#ctx0" brushRef="#br0">240 0 24575,'-27'0'0,"0"0"0,-26 44 0,12 0 0,12-4 0,3 4 0,3 31 0,9 12 0,66-43 0,14-6 0,7 17 0,-11-33 0,11-4 0,-13-7 0,1-7 0,5 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2.839"/>
    </inkml:context>
    <inkml:brush xml:id="br0">
      <inkml:brushProperty name="width" value="0.1" units="cm"/>
      <inkml:brushProperty name="height" value="0.1" units="cm"/>
      <inkml:brushProperty name="color" value="#5B2D90"/>
    </inkml:brush>
  </inkml:definitions>
  <inkml:trace contextRef="#ctx0" brushRef="#br0">349 29 24575,'-7'-29'0,"-10"73"0,7 37 0,1-3 0,2 13-2080,6-21 1,2 7 0,0 2 0,-2-3 2079,-4 9 0,-2-1 0,1 5 0,4-1 0,2 5 0,0 2 0,-2 2 0,-4-14 0,-2 3 0,-2-1 0,2-1 0,3-4 0,2-1 0,2-5 0,0 0 0,1 2 0,-2 17 0,0 6 0,2-4 0,2-11 1040,3 12 0,10-12-1040,15-7 0,7-11 0,12 1 0,26-14 1354,-24-64-1354,-9-32 0,-19-17 0,-48 5 0,-27-5 0,8-2 0,18-25 0,-6-1 0,-23 24 0,-18-2 0,-3 4 0,17 8 0,12 6 0,13-1 0,4-36 0,23 2 0,65 12 0,-1 34 0,19-2 0,2 1 0,-14 9 0,-16 7 0,-1 3 0,21-5 0,1-1 0,-1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3.820"/>
    </inkml:context>
    <inkml:brush xml:id="br0">
      <inkml:brushProperty name="width" value="0.1" units="cm"/>
      <inkml:brushProperty name="height" value="0.1" units="cm"/>
      <inkml:brushProperty name="color" value="#5B2D90"/>
    </inkml:brush>
  </inkml:definitions>
  <inkml:trace contextRef="#ctx0" brushRef="#br0">364 257 24575,'0'-51'0,"-12"0"0,-2 0 0,-31-1 0,3 24 0,-17 4 0,-6 32 0,16 11 0,0 6 0,30 7 0,11-5 0,53 6 0,18-2 0,7 8 0,21-4 0,3-6 0,-11-12 0,-17 53 0,-57-48 0,-63 61 0,-6-50 0,-5-8 0,-18 9 0,18-8 0,3-7 0,9-19 0,15 0 0,2-7 0,29 6 0,7-6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4.094"/>
    </inkml:context>
    <inkml:brush xml:id="br0">
      <inkml:brushProperty name="width" value="0.1" units="cm"/>
      <inkml:brushProperty name="height" value="0.1" units="cm"/>
      <inkml:brushProperty name="color" value="#5B2D90"/>
    </inkml:brush>
  </inkml:definitions>
  <inkml:trace contextRef="#ctx0" brushRef="#br0">34 16 24575,'-7'-16'0,"-3"16"0,2 10 0,0 3 0,8-6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4.633"/>
    </inkml:context>
    <inkml:brush xml:id="br0">
      <inkml:brushProperty name="width" value="0.1" units="cm"/>
      <inkml:brushProperty name="height" value="0.1" units="cm"/>
      <inkml:brushProperty name="color" value="#5B2D90"/>
    </inkml:brush>
  </inkml:definitions>
  <inkml:trace contextRef="#ctx0" brushRef="#br0">15 16 24575,'-14'-15'0,"78"65"0,1 12 0,-6-11 0,12 8 0,-10-6 0,-19-13 0,-3-2 0,25 14 0,-10-4 0,-27-10 0,-7-26 0,-12 7 0,-2-19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4.854"/>
    </inkml:context>
    <inkml:brush xml:id="br0">
      <inkml:brushProperty name="width" value="0.1" units="cm"/>
      <inkml:brushProperty name="height" value="0.1" units="cm"/>
      <inkml:brushProperty name="color" value="#5B2D90"/>
    </inkml:brush>
  </inkml:definitions>
  <inkml:trace contextRef="#ctx0" brushRef="#br0">334 8 24575,'-28'-8'0,"-5"19"0,4 1 0,-28 51 0,14-1 0,13-15 0,3 4 0,6 10 0,3-1 0,-13 34 0,14 3 0,21-41 0,0-29 0,13-10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5.454"/>
    </inkml:context>
    <inkml:brush xml:id="br0">
      <inkml:brushProperty name="width" value="0.1" units="cm"/>
      <inkml:brushProperty name="height" value="0.1" units="cm"/>
      <inkml:brushProperty name="color" value="#5B2D90"/>
    </inkml:brush>
  </inkml:definitions>
  <inkml:trace contextRef="#ctx0" brushRef="#br0">1 3 24575,'6'-2'0,"4"21"0,9 16 0,-8 28 0,12 24 0,-20-28 0,8 7 0,-11-65 0,0-10 0,0-20 0,0-43 0,0 33 0,25-38 0,-7 61 0,17 18 0,-4 19 0,-18 25 0,15-1 0,-19 19 0,4-39 0,6 0 0,9-74 0,-2 18 0,9-26 0,-12 29 0,-5 13 0,8 24 0,-17 9 0,14 31 0,-7 35 0,-2-22 0,10-14 0,-2-5 0,-13-15 0,23-8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5.804"/>
    </inkml:context>
    <inkml:brush xml:id="br0">
      <inkml:brushProperty name="width" value="0.1" units="cm"/>
      <inkml:brushProperty name="height" value="0.1" units="cm"/>
      <inkml:brushProperty name="color" value="#5B2D90"/>
    </inkml:brush>
  </inkml:definitions>
  <inkml:trace contextRef="#ctx0" brushRef="#br0">0 1569 24575,'31'0'0,"-7"-8"0,23-25 0,4-10 0,9-20 0,-16 6 0,4-13 0,-6 5 0,-10 6 0,-6-1-680,6-25 1,-6-8 679,-12 28 0,-4-3 0,-2 4 0,-5-11 0,-2-2 0,6-15 0,1-10 0,-7 9 0,-12 5 0,-9 10 180,-6 3 1,-11 21-181,-49 52-1049,63 53 1,10 39 0,7 23 0,3 10-1,2-8 1,-2-22 1048,-3-7 0,0-12 0,5 12 0,2 5 0,1 17 0,3 8 0,2-4 0,4-18 0,5-26 0,37 2 0,-27-35 0,-2-26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6.654"/>
    </inkml:context>
    <inkml:brush xml:id="br0">
      <inkml:brushProperty name="width" value="0.1" units="cm"/>
      <inkml:brushProperty name="height" value="0.1" units="cm"/>
      <inkml:brushProperty name="color" value="#5B2D90"/>
    </inkml:brush>
  </inkml:definitions>
  <inkml:trace contextRef="#ctx0" brushRef="#br0">1 557 24575,'73'0'0,"0"0"0,-8 1 0,4-1 0,8-1-1905,-6-1 0,5-1 0,6-1 1,5-1-1,7 0 1905,-12 0 0,6 0 0,7 0 0,2-1 0,3 0 0,1 0 0,-2 0 0,-2 1 0,-4 0-438,8 0 0,-5 1 1,-1 1-1,-1-1 1,3 0-1,4 0 1,6-2 437,-20 0 0,4 0 0,3-1 0,3 0 0,2-1 0,2 0 0,0 0 0,0 0 0,-1 1 0,-1 0 0,-3 0 0,-3 2-120,2-1 1,-4 2-1,-2 0 1,-2 1 0,0 0-1,1 0 1,2 0 0,5-1-1,5 0 1,7 0 119,-24 0 0,5 1 0,4-1 0,3-1 0,4 1 0,3 0 0,1-1 0,3 0 0,0 1 0,2-1 0,-1 0 0,1 0 0,-1 0 0,-1 0 0,-2 1 0,-2-1 0,-2 0 0,-4 1 0,-3-1 0,-4 1-185,21-2 0,-6 1 0,-4-1 0,-4 1 0,-1-1 0,-1 1 0,-1 0 1,2 0-1,1 0 0,3 0 0,5 0 0,4 1 185,-21 1 0,5 0 0,4 0 0,3 1 0,2-1 0,3 1 0,1 0 0,1 0 0,1 0 0,-1 1 0,0-1 0,-2 0 0,-2 0 0,-3-1 0,-2 1 0,-4 0 0,-5-1 0,-5 0 0,-5-1 0,-6 1 182,46-5 1,-14-1 0,-10-1 0,-4 1 0,0 0-1,5 2-182,-3 3 0,5 1 0,1 2 0,-2-1 0,-6 0 0,-8-2 0,-14-2 0,26-13 0,-15 0 1381,16 9 1,-39 3-1382,-95 0 0,-30 16 0,-3 2 0,11-6 0,6 5 0,0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8.006"/>
    </inkml:context>
    <inkml:brush xml:id="br0">
      <inkml:brushProperty name="width" value="0.1" units="cm"/>
      <inkml:brushProperty name="height" value="0.1" units="cm"/>
      <inkml:brushProperty name="color" value="#5B2D90"/>
    </inkml:brush>
  </inkml:definitions>
  <inkml:trace contextRef="#ctx0" brushRef="#br0">68 43 24575,'-10'-22'0,"-5"2"0,13 35 0,-4 17 0,6 53-1227,0-31 1,0 4 1226,0 19 0,0 13 0,0-6 0,0 13 0,0 1 0,0-8 0,0-11 0,1-7 0,-2 9 0,-1-3 0,-1 12 0,-1 1 0,0-8 0,1-18 0,0 34 29,-6-25 1,2-16 0,7-47 0,0 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3.447"/>
    </inkml:context>
    <inkml:brush xml:id="br0">
      <inkml:brushProperty name="width" value="0.1" units="cm"/>
      <inkml:brushProperty name="height" value="0.1" units="cm"/>
      <inkml:brushProperty name="color" value="#5B2D90"/>
    </inkml:brush>
  </inkml:definitions>
  <inkml:trace contextRef="#ctx0" brushRef="#br0">160 1 24575,'-14'6'0,"-1"2"0,-30 44 0,15 8 0,8-12 0,3 2 0,5 49 0,14-12 0,0-12 0,34-34 0,10-7 0,19-2 0,27 5 0,-47-37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18.570"/>
    </inkml:context>
    <inkml:brush xml:id="br0">
      <inkml:brushProperty name="width" value="0.1" units="cm"/>
      <inkml:brushProperty name="height" value="0.1" units="cm"/>
      <inkml:brushProperty name="color" value="#5B2D90"/>
    </inkml:brush>
  </inkml:definitions>
  <inkml:trace contextRef="#ctx0" brushRef="#br0">190 77 24575,'-8'-25'0,"9"14"0,40 58 0,1 3 0,-8 24 0,-1 6 0,11 10 0,-14-9 0,-2-1 0,0 7 0,-12-30 0,2-2 0,-4-50 0,35-54 0,-7-5 0,0-17 0,7-18 0,-6 9 0,-15 25 0,-1 0-222,9-16 1,3-6-1,-10 16 222,-13 16 0,-4 14 0,-19 23 0,-40 16 0,-32 17 0,7-5 0,18-13 0,-2 1-906,-24 15 1,-12 7 0,11-9 905,23-18 0,7-2 0,-37 13 0,14-14 0,16 7 573,37-6-573,16 5 0,37-6 0,9 0 0,-13 0 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29.354"/>
    </inkml:context>
    <inkml:brush xml:id="br0">
      <inkml:brushProperty name="width" value="0.1" units="cm"/>
      <inkml:brushProperty name="height" value="0.1" units="cm"/>
      <inkml:brushProperty name="color" value="#5B2D90"/>
    </inkml:brush>
  </inkml:definitions>
  <inkml:trace contextRef="#ctx0" brushRef="#br0">0 121 24575,'7'-35'0,"17"11"0,11 17 0,20 34 0,-14 0 0,0 5 0,18 41 0,-21-28 0,-4 5 0,-13 9 0,-6 0 0,2 18 0,-16 6 0,-28-81 0,9-20 0,-6-63 0,53 18 0,-17 11 0,6-4 0,32-9 0,12 5 0,-14 15 0,-1 3 0,0-3 0,-3 7 0,10 14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29.669"/>
    </inkml:context>
    <inkml:brush xml:id="br0">
      <inkml:brushProperty name="width" value="0.1" units="cm"/>
      <inkml:brushProperty name="height" value="0.1" units="cm"/>
      <inkml:brushProperty name="color" value="#5B2D90"/>
    </inkml:brush>
  </inkml:definitions>
  <inkml:trace contextRef="#ctx0" brushRef="#br0">18 0 24575,'0'15'0,"-9"28"0,21 27 0,8-19 0,6-2 0,22 20 0,21-10 0,-14-57 0,-28-6 0,13-18 0,-30-19 0,-59-29 0,12 34 0,-25 9 0,-2 11 0,25 24 0,-25 8 0,64-6 0,0 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0.037"/>
    </inkml:context>
    <inkml:brush xml:id="br0">
      <inkml:brushProperty name="width" value="0.1" units="cm"/>
      <inkml:brushProperty name="height" value="0.1" units="cm"/>
      <inkml:brushProperty name="color" value="#5B2D90"/>
    </inkml:brush>
  </inkml:definitions>
  <inkml:trace contextRef="#ctx0" brushRef="#br0">161 1 24575,'-46'0'0,"17"3"0,16 37 0,13 1 0,39 6 0,11-2 0,6-6 0,8 1 0,2-16 0,-1-59 0,-18 14 0,-22-30 0,-60-1 0,-9 17 0,-13 6 0,-4 4 0,-22 9 0,27 6 0,4 6 0,-7 21 0,22 0 0,74 4 0,-24-9 0,42-12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0.270"/>
    </inkml:context>
    <inkml:brush xml:id="br0">
      <inkml:brushProperty name="width" value="0.1" units="cm"/>
      <inkml:brushProperty name="height" value="0.1" units="cm"/>
      <inkml:brushProperty name="color" value="#5B2D90"/>
    </inkml:brush>
  </inkml:definitions>
  <inkml:trace contextRef="#ctx0" brushRef="#br0">7 19 24575,'-7'-18'0,"10"89"0,7 41 0,0-46 0,2 4-1133,-1 0 0,1 13 1,3-2-1,2-14 1133,8-8 0,3-8 0,0 3 0,0-7 1387,2-10-1387,2-12 0,-23-17 0,4-2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0.446"/>
    </inkml:context>
    <inkml:brush xml:id="br0">
      <inkml:brushProperty name="width" value="0.1" units="cm"/>
      <inkml:brushProperty name="height" value="0.1" units="cm"/>
      <inkml:brushProperty name="color" value="#5B2D90"/>
    </inkml:brush>
  </inkml:definitions>
  <inkml:trace contextRef="#ctx0" brushRef="#br0">9 147 24575,'-8'-14'0,"13"-2"0,32-6 0,27 8 0,11 1 0,-18-4 0,3 1 0,9 8 0,6 3 0,-9-1 0,30-10 0,-14 16 0,-59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1.204"/>
    </inkml:context>
    <inkml:brush xml:id="br0">
      <inkml:brushProperty name="width" value="0.1" units="cm"/>
      <inkml:brushProperty name="height" value="0.1" units="cm"/>
      <inkml:brushProperty name="color" value="#5B2D90"/>
    </inkml:brush>
  </inkml:definitions>
  <inkml:trace contextRef="#ctx0" brushRef="#br0">310 214 24575,'0'-27'0,"0"-24"0,0 24 0,-12-18 0,-27 21 0,5 3 0,-18 3 0,5 36 0,10 6 0,-8 19 0,26-1 0,-3 9 0,19 13 0,26-2 0,32-60 0,8-12 0,9 6 0,-7-28 0,-11-4 0,-38 19 0,9 11 0,7 20 0,50 14 0,10 0 0,2-6-294,8 1 0,-9-5 1,-52-18-1,-7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1.604"/>
    </inkml:context>
    <inkml:brush xml:id="br0">
      <inkml:brushProperty name="width" value="0.1" units="cm"/>
      <inkml:brushProperty name="height" value="0.1" units="cm"/>
      <inkml:brushProperty name="color" value="#5B2D90"/>
    </inkml:brush>
  </inkml:definitions>
  <inkml:trace contextRef="#ctx0" brushRef="#br0">465 610 24575,'-22'-48'0,"1"0"0,-37-17 0,9 42 0,-3 7 0,-19 8 0,-4 28 0,39 2 0,-12 42 0,16 19 0,48 1 0,4-21 0,44-32 0,-24-31 0,6-26 0,-13-26 0,-5-8 0,3-26 0,-4-7 0,-9-5 0,-22 33 0,-7 1 0,-1-12 0,-3 6 0,-17 3 0,6 55 0,16 58 0,8 27 0,-1 7 0,6 3 0,16 3 0,3-1-858,-9 1 0,6-5 858,17-16 0,6-6 0,-7-14 0,-3-3 0,9 22 0,-5-35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2.205"/>
    </inkml:context>
    <inkml:brush xml:id="br0">
      <inkml:brushProperty name="width" value="0.1" units="cm"/>
      <inkml:brushProperty name="height" value="0.1" units="cm"/>
      <inkml:brushProperty name="color" value="#5B2D90"/>
    </inkml:brush>
  </inkml:definitions>
  <inkml:trace contextRef="#ctx0" brushRef="#br0">1 66 24575,'0'-34'0,"6"9"0,4 31 0,-2 3 0,8 17 0,-5 31 0,-1-15 0,4 10 0,-12-28 0,4-45 0,0 16 0,7-55 0,-3 22 0,9-14 0,-11 20 0,8 18 0,1 44 0,-9-9 0,20 57 0,-16-56 0,22 17 0,-10-51 0,13-18 0,-18 5 0,13-12 0,-29 23 0,22-16 0,-6 50 0,-2-20 0,8 46 0,-15-6 0,0-16 0,10 2 0,26-19 0,-23-7 0,20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2.360"/>
    </inkml:context>
    <inkml:brush xml:id="br0">
      <inkml:brushProperty name="width" value="0.1" units="cm"/>
      <inkml:brushProperty name="height" value="0.1" units="cm"/>
      <inkml:brushProperty name="color" value="#5B2D90"/>
    </inkml:brush>
  </inkml:definitions>
  <inkml:trace contextRef="#ctx0" brushRef="#br0">1 1 24575,'8'34'0,"4"3"0,-4-15 0,0 7 0,-1-13 0,-7-3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2.419"/>
    </inkml:context>
    <inkml:brush xml:id="br0">
      <inkml:brushProperty name="width" value="0.1" units="cm"/>
      <inkml:brushProperty name="height" value="0.1" units="cm"/>
      <inkml:brushProperty name="color" value="#5B2D90"/>
    </inkml:brush>
  </inkml:definitions>
  <inkml:trace contextRef="#ctx0" brushRef="#br0">1 77 24575,'50'-22'0,"4"11"0,33-15 0,-10 23 0,-25-12 0,-19 15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3.761"/>
    </inkml:context>
    <inkml:brush xml:id="br0">
      <inkml:brushProperty name="width" value="0.1" units="cm"/>
      <inkml:brushProperty name="height" value="0.1" units="cm"/>
      <inkml:brushProperty name="color" value="#5B2D90"/>
    </inkml:brush>
  </inkml:definitions>
  <inkml:trace contextRef="#ctx0" brushRef="#br0">65 24 24575,'-22'71'0,"20"3"0,18-47 0,26-1 0,7-18 0,-11-20 0,-5 3 0,-19-12 0,-12 1 0,-52-54 0,24 45 0,-45-36 0,37 72 0,9 31 0,4-23 0,13 21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2.534"/>
    </inkml:context>
    <inkml:brush xml:id="br0">
      <inkml:brushProperty name="width" value="0.1" units="cm"/>
      <inkml:brushProperty name="height" value="0.1" units="cm"/>
      <inkml:brushProperty name="color" value="#5B2D90"/>
    </inkml:brush>
  </inkml:definitions>
  <inkml:trace contextRef="#ctx0" brushRef="#br0">26 196 24575,'-14'-82'0,"2"11"0,19 43 0,13 19 0,-9 4 0,7 13 0,-18-2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2.871"/>
    </inkml:context>
    <inkml:brush xml:id="br0">
      <inkml:brushProperty name="width" value="0.1" units="cm"/>
      <inkml:brushProperty name="height" value="0.1" units="cm"/>
      <inkml:brushProperty name="color" value="#5B2D90"/>
    </inkml:brush>
  </inkml:definitions>
  <inkml:trace contextRef="#ctx0" brushRef="#br0">0 0 24575,'20'43'0,"-2"-7"0,-4 6 0,0-19 0,-12 4 0,11-19 0,-5-2 0,14-18 0,-6 2 0,15-16 0,-15 17 0,25-3 0,-28 34 0,34 2 0,-29 17 0,14-20 0,-18-6 0,-8-15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3.105"/>
    </inkml:context>
    <inkml:brush xml:id="br0">
      <inkml:brushProperty name="width" value="0.1" units="cm"/>
      <inkml:brushProperty name="height" value="0.1" units="cm"/>
      <inkml:brushProperty name="color" value="#5B2D90"/>
    </inkml:brush>
  </inkml:definitions>
  <inkml:trace contextRef="#ctx0" brushRef="#br0">0 9 24575,'7'-8'0,"22"48"0,-16-5 0,26 40 0,-36 19 0,8-21 0,-11 24 0,8-23 0,-6-43 0,7 4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3.389"/>
    </inkml:context>
    <inkml:brush xml:id="br0">
      <inkml:brushProperty name="width" value="0.1" units="cm"/>
      <inkml:brushProperty name="height" value="0.1" units="cm"/>
      <inkml:brushProperty name="color" value="#5B2D90"/>
    </inkml:brush>
  </inkml:definitions>
  <inkml:trace contextRef="#ctx0" brushRef="#br0">1 53 24575,'76'-29'0,"-15"5"0,-27 43 0,-8-7 0,-15 21 0,1 13 0,-12-3 0,0 21 0,0-18 0,23-7 0,5-18 0,34-9 0,2-12 0,21-15 0,-29 13 0,-2 0 0,6-12 0,6 14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3.787"/>
    </inkml:context>
    <inkml:brush xml:id="br0">
      <inkml:brushProperty name="width" value="0.1" units="cm"/>
      <inkml:brushProperty name="height" value="0.1" units="cm"/>
      <inkml:brushProperty name="color" value="#5B2D90"/>
    </inkml:brush>
  </inkml:definitions>
  <inkml:trace contextRef="#ctx0" brushRef="#br0">0 44 24575,'7'-21'0,"1"1"0,0 18 0,4 3 0,-2 65 0,12-12 0,-17-2 0,1 5 0,17 4 0,2-1 0,-3 36 0,2-41 0,2-3 0,7 23 0,-17-32 0,-16 13 0,-43-20 0,-7-2 0,-17-12 0,39-10 0,5-12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4.648"/>
    </inkml:context>
    <inkml:brush xml:id="br0">
      <inkml:brushProperty name="width" value="0.1" units="cm"/>
      <inkml:brushProperty name="height" value="0.1" units="cm"/>
      <inkml:brushProperty name="color" value="#5B2D90"/>
    </inkml:brush>
  </inkml:definitions>
  <inkml:trace contextRef="#ctx0" brushRef="#br0">11 35 24575,'-10'-34'0,"43"71"0,-12 16 0,2 11-2590,7-9 1,6 4 0,0 0 2589,-1 1 0,1 0 0,2 5 0,4 3 0,3 7 0,1 0 0,-4-6 0,0 0 0,-2-4 0,0 3 0,8 19 0,0 4 0,-5-11 0,-3-10 0,-5-11 1997,4 8-1997,6-11 1269,-31-54-1269,-6-2 0,-24-2 0,10-4 0,-17 6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5.156"/>
    </inkml:context>
    <inkml:brush xml:id="br0">
      <inkml:brushProperty name="width" value="0.1" units="cm"/>
      <inkml:brushProperty name="height" value="0.1" units="cm"/>
      <inkml:brushProperty name="color" value="#5B2D90"/>
    </inkml:brush>
  </inkml:definitions>
  <inkml:trace contextRef="#ctx0" brushRef="#br0">0 244 24575,'89'29'0,"-23"-8"0,2 10 0,7 9 0,-17-3 0,0 3 0,-6-4 0,33 15 0,-21-3 0,-5-9 0,-23-31 0,9-8 0,9 0 0,-11-20 0,-1-13 0,-10-19 0,-5-9 0,1-3 0,-4-4-318,-8-7 1,-7 3 317,-9-13 0,0 33 0,-12 26 0,-25 14 0,-14 9 0,-7 6 0,-31 17 0,18-12 0,-10 4 0,-3 8 0,-8 5 0,15-3 0,-17 5 0,-22 2 0,40-6 158,98-21 1,-9 6 0,-6-8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6.171"/>
    </inkml:context>
    <inkml:brush xml:id="br0">
      <inkml:brushProperty name="width" value="0.1" units="cm"/>
      <inkml:brushProperty name="height" value="0.1" units="cm"/>
      <inkml:brushProperty name="color" value="#5B2D90"/>
    </inkml:brush>
  </inkml:definitions>
  <inkml:trace contextRef="#ctx0" brushRef="#br0">46 46 24575,'-25'-46'0,"5"62"0,20 16 0,0 55 0,0-12 0,0 1 0,0 18 0,0-17 0,0-3 0,0 3 0,0-29 0,0-12 0,0-29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6.425"/>
    </inkml:context>
    <inkml:brush xml:id="br0">
      <inkml:brushProperty name="width" value="0.1" units="cm"/>
      <inkml:brushProperty name="height" value="0.1" units="cm"/>
      <inkml:brushProperty name="color" value="#5B2D90"/>
    </inkml:brush>
  </inkml:definitions>
  <inkml:trace contextRef="#ctx0" brushRef="#br0">0 174 24575,'34'-55'0,"10"24"0,5 5 0,23-8 0,-19 15 0,2 11 0,-5 27 0,-7 11 0,-7 5 0,18 42 0,-54-26 0,-27 4 0,-3-5 0,-3-1 0,-21 8 0,-6 16 0,47-60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6.695"/>
    </inkml:context>
    <inkml:brush xml:id="br0">
      <inkml:brushProperty name="width" value="0.1" units="cm"/>
      <inkml:brushProperty name="height" value="0.1" units="cm"/>
      <inkml:brushProperty name="color" value="#5B2D90"/>
    </inkml:brush>
  </inkml:definitions>
  <inkml:trace contextRef="#ctx0" brushRef="#br0">0 17 24575,'38'0'0,"7"19"0,7 10 0,1 4 0,1 13 0,-11-8 0,-7-4 0,-22-12 0,-12-2 0,4-19 0,-17-19 0,8-30 0,-8 4 0,11-8 0,16 12 0,-6 16 0,20-2 0,-20 19 0,2 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4.239"/>
    </inkml:context>
    <inkml:brush xml:id="br0">
      <inkml:brushProperty name="width" value="0.1" units="cm"/>
      <inkml:brushProperty name="height" value="0.1" units="cm"/>
      <inkml:brushProperty name="color" value="#5B2D90"/>
    </inkml:brush>
  </inkml:definitions>
  <inkml:trace contextRef="#ctx0" brushRef="#br0">1 0 24575,'0'4'0,"0"-1"0,0 23 0,0-4 0,20 42 0,-1-21 0,11 11 0,11-29 0,-20-36 0,23-9 0,-32-22 0,5-7 0,-17 43 0,8 5 0,2 39 0,19-8 0,-4-15 0,8 0 0,-5-22 0,0-15 0,-12-37 0,-4 27 0,-12-16 0,0 48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7.020"/>
    </inkml:context>
    <inkml:brush xml:id="br0">
      <inkml:brushProperty name="width" value="0.1" units="cm"/>
      <inkml:brushProperty name="height" value="0.1" units="cm"/>
      <inkml:brushProperty name="color" value="#5B2D90"/>
    </inkml:brush>
  </inkml:definitions>
  <inkml:trace contextRef="#ctx0" brushRef="#br0">15 0 24575,'-8'47'0,"2"0"0,17 4 0,0-11 0,9-8 0,9-18 0,-6-7 0,7-20 0,-8-2 0,-12-12 0,-10-36 0,-14 31 0,-9-25 0,-11 47 0,11 2 0,2 20 0,9 3 0,10 1 0,-4-3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7.291"/>
    </inkml:context>
    <inkml:brush xml:id="br0">
      <inkml:brushProperty name="width" value="0.1" units="cm"/>
      <inkml:brushProperty name="height" value="0.1" units="cm"/>
      <inkml:brushProperty name="color" value="#5B2D90"/>
    </inkml:brush>
  </inkml:definitions>
  <inkml:trace contextRef="#ctx0" brushRef="#br0">308 1 24575,'14'40'0,"6"8"0,-2 2 0,-11 2 0,7-1 0,-2-1 0,-12 1 0,-20 3 0,2-12 0,-36-12 0,22-17 0,-29-40 0,-18-33 0,26-3 0,18 15 0,6 3 0,18 14 0,11-2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7.381"/>
    </inkml:context>
    <inkml:brush xml:id="br0">
      <inkml:brushProperty name="width" value="0.1" units="cm"/>
      <inkml:brushProperty name="height" value="0.1" units="cm"/>
      <inkml:brushProperty name="color" value="#5B2D90"/>
    </inkml:brush>
  </inkml:definitions>
  <inkml:trace contextRef="#ctx0" brushRef="#br0">15 1 24575,'-8'12'0,"2"-9"0,6 10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7.738"/>
    </inkml:context>
    <inkml:brush xml:id="br0">
      <inkml:brushProperty name="width" value="0.1" units="cm"/>
      <inkml:brushProperty name="height" value="0.1" units="cm"/>
      <inkml:brushProperty name="color" value="#5B2D90"/>
    </inkml:brush>
  </inkml:definitions>
  <inkml:trace contextRef="#ctx0" brushRef="#br0">1 15 24575,'20'0'0,"2"0"0,-1-7 0,-7-1 0,-26 8 0,-1 8 0,-8 32 0,13-14 0,28 23 0,-3-38 0,19 8 0,47-31 0,-54 9 0,39-8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7.938"/>
    </inkml:context>
    <inkml:brush xml:id="br0">
      <inkml:brushProperty name="width" value="0.1" units="cm"/>
      <inkml:brushProperty name="height" value="0.1" units="cm"/>
      <inkml:brushProperty name="color" value="#5B2D90"/>
    </inkml:brush>
  </inkml:definitions>
  <inkml:trace contextRef="#ctx0" brushRef="#br0">40 9 24575,'-15'-8'0,"7"13"0,-6 11 0,12 11 0,13 27 0,-6-10 0,42 20 0,-22-30 0,18-12 0,1-16 0,-3-6 0,20-20 0,3-5 0,-22 0 0,-9 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8.138"/>
    </inkml:context>
    <inkml:brush xml:id="br0">
      <inkml:brushProperty name="width" value="0.1" units="cm"/>
      <inkml:brushProperty name="height" value="0.1" units="cm"/>
      <inkml:brushProperty name="color" value="#5B2D90"/>
    </inkml:brush>
  </inkml:definitions>
  <inkml:trace contextRef="#ctx0" brushRef="#br0">100 555 24575,'-11'-97'0,"0"0"0,0 0 0,3 12 0,0 2 0,-3 24 0,-11 22 0,12 48 0,4 82 0,6-35 0,0 4-642,-1 20 1,2 7 641,6-9 0,3 4 0,-2-5 156,-6 4 1,2 1-157,12 5 0,4 7 0,-5-14 0,-12-28 0,1-6 0,16 14 0,-2-13 0,-15-35 0,9-6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38.322"/>
    </inkml:context>
    <inkml:brush xml:id="br0">
      <inkml:brushProperty name="width" value="0.1" units="cm"/>
      <inkml:brushProperty name="height" value="0.1" units="cm"/>
      <inkml:brushProperty name="color" value="#5B2D90"/>
    </inkml:brush>
  </inkml:definitions>
  <inkml:trace contextRef="#ctx0" brushRef="#br0">0 168 24575,'27'-28'0,"23"16"0,-8-9 0,8-1 0,21 11 0,2 3 0,-18-6 0,-1 1 0,8 6 0,-5 1 0,4-5 0,-8 8 0,-18-9 0,-3 12 0,-24 0 0,-1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3.888"/>
    </inkml:context>
    <inkml:brush xml:id="br0">
      <inkml:brushProperty name="width" value="0.1" units="cm"/>
      <inkml:brushProperty name="height" value="0.1" units="cm"/>
      <inkml:brushProperty name="color" value="#5B2D90"/>
    </inkml:brush>
  </inkml:definitions>
  <inkml:trace contextRef="#ctx0" brushRef="#br0">219 36 24575,'-6'-15'0,"-2"-4"0,-7 18 0,-13 7 0,10 3 0,-12 17 0,13-5 0,-20 61 0,22-10 0,1 5 0,-4-18 0,6 1 0,19 20 0,11-11 0,4-32 0,27-21 0,4-7 0,-14-1 0,23-8 0,-50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4.242"/>
    </inkml:context>
    <inkml:brush xml:id="br0">
      <inkml:brushProperty name="width" value="0.1" units="cm"/>
      <inkml:brushProperty name="height" value="0.1" units="cm"/>
      <inkml:brushProperty name="color" value="#5B2D90"/>
    </inkml:brush>
  </inkml:definitions>
  <inkml:trace contextRef="#ctx0" brushRef="#br0">29 0 24575,'-16'12'0,"3"70"0,27-17 0,-11-10 0,8-1 0,57 13 0,-10-37 0,24-13 0,0-64 0,-49 2 0,10-17 0,-69 4 0,-8 18 0,-21-8 0,0 25 0,4 0 0,4 27 0,19-8 0,10 19 0,18 5 0,0-11 0,0 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4.550"/>
    </inkml:context>
    <inkml:brush xml:id="br0">
      <inkml:brushProperty name="width" value="0.1" units="cm"/>
      <inkml:brushProperty name="height" value="0.1" units="cm"/>
      <inkml:brushProperty name="color" value="#5B2D90"/>
    </inkml:brush>
  </inkml:definitions>
  <inkml:trace contextRef="#ctx0" brushRef="#br0">1 16 24575,'11'14'0,"0"22"0,22 22 0,-20 8 0,24-17 0,-33-16 0,25-14 0,-7-6 0,3-24 0,12-9 0,-13-66 0,-4 22 0,-9-22 0,-11 54 0,15 31 0,-12-3 0,12 16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4.439"/>
    </inkml:context>
    <inkml:brush xml:id="br0">
      <inkml:brushProperty name="width" value="0.1" units="cm"/>
      <inkml:brushProperty name="height" value="0.1" units="cm"/>
      <inkml:brushProperty name="color" value="#5B2D90"/>
    </inkml:brush>
  </inkml:definitions>
  <inkml:trace contextRef="#ctx0" brushRef="#br0">1 0 24575,'11'45'0,"-8"-14"0,16 13 0,-17-10 0,7-11 0,-9-3 0,0-13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4.756"/>
    </inkml:context>
    <inkml:brush xml:id="br0">
      <inkml:brushProperty name="width" value="0.1" units="cm"/>
      <inkml:brushProperty name="height" value="0.1" units="cm"/>
      <inkml:brushProperty name="color" value="#5B2D90"/>
    </inkml:brush>
  </inkml:definitions>
  <inkml:trace contextRef="#ctx0" brushRef="#br0">1 1 24575,'8'22'0,"-2"-10"0,2 25 0,-6-4 0,15 4 0,-9-8 0,2 2 0,2-28 0,-10 9 0,4-12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5.072"/>
    </inkml:context>
    <inkml:brush xml:id="br0">
      <inkml:brushProperty name="width" value="0.1" units="cm"/>
      <inkml:brushProperty name="height" value="0.1" units="cm"/>
      <inkml:brushProperty name="color" value="#5B2D90"/>
    </inkml:brush>
  </inkml:definitions>
  <inkml:trace contextRef="#ctx0" brushRef="#br0">1 190 24575,'55'-48'0,"-18"16"0,47-15 0,-49 33 0,-11-4 0,-18 10 0,-6-6 0,-47 6 0,4 13 0,-18 17 0,29 7 0,45 19 0,19-10 0,-6-6 0,1-12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5.522"/>
    </inkml:context>
    <inkml:brush xml:id="br0">
      <inkml:brushProperty name="width" value="0.1" units="cm"/>
      <inkml:brushProperty name="height" value="0.1" units="cm"/>
      <inkml:brushProperty name="color" value="#5B2D90"/>
    </inkml:brush>
  </inkml:definitions>
  <inkml:trace contextRef="#ctx0" brushRef="#br0">297 800 24575,'1'-51'0,"0"-1"0,-17-27 0,-15 49 0,-8 20 0,-22 13 0,25 8 0,-29 19 0,35 38 0,10-4 0,44 3 0,14-1 0,4-4 0,4-21 0,1-10 0,-9-20 0,4-37 0,-8-27 0,0-10 0,-6 12 0,-2-6 0,-4-9 0,-3-9 0,-7 6-689,-14 3 1,-4 2 688,7-13 0,-8-2 0,-32-14 0,-1 10 0,26 13 0,-53 31 0,60 95 0,11 35 0,-9-8 0,-2 9 0,8 2 0,11-15 0,6 4 0,3-1 0,-4-5-840,-7 3 1,-1-3 0,5-5 839,25 22 0,1-25 0,-22-52 0,-11-17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7.007"/>
    </inkml:context>
    <inkml:brush xml:id="br0">
      <inkml:brushProperty name="width" value="0.1" units="cm"/>
      <inkml:brushProperty name="height" value="0.1" units="cm"/>
      <inkml:brushProperty name="color" value="#5B2D90"/>
    </inkml:brush>
  </inkml:definitions>
  <inkml:trace contextRef="#ctx0" brushRef="#br0">16 104 24575,'-15'-21'0,"33"-9"0,40 26 0,20-10 0,7 0 0,-21 11 0,0 2-783,25-7 0,-2 0 783,-29 8 0,-7 0 0,3 0 0,-10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7.251"/>
    </inkml:context>
    <inkml:brush xml:id="br0">
      <inkml:brushProperty name="width" value="0.1" units="cm"/>
      <inkml:brushProperty name="height" value="0.1" units="cm"/>
      <inkml:brushProperty name="color" value="#5B2D90"/>
    </inkml:brush>
  </inkml:definitions>
  <inkml:trace contextRef="#ctx0" brushRef="#br0">0 59 24575,'51'-14'0,"10"3"0,24 2 0,4 3 0,3 3 0,-8-5 0,-7 1 0,-33 7 0,-21 0 0,-3 0 0,-13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7.440"/>
    </inkml:context>
    <inkml:brush xml:id="br0">
      <inkml:brushProperty name="width" value="0.1" units="cm"/>
      <inkml:brushProperty name="height" value="0.1" units="cm"/>
      <inkml:brushProperty name="color" value="#5B2D90"/>
    </inkml:brush>
  </inkml:definitions>
  <inkml:trace contextRef="#ctx0" brushRef="#br0">2 0 24575,'0'97'0,"0"-30"0,0 1 0,0-8 0,0 1 0,-1 14 0,2 2 0,3-2 0,7-5 0,10-21 0,1-2 0,3 45 0,14-72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7.718"/>
    </inkml:context>
    <inkml:brush xml:id="br0">
      <inkml:brushProperty name="width" value="0.1" units="cm"/>
      <inkml:brushProperty name="height" value="0.1" units="cm"/>
      <inkml:brushProperty name="color" value="#5B2D90"/>
    </inkml:brush>
  </inkml:definitions>
  <inkml:trace contextRef="#ctx0" brushRef="#br0">207 89 24575,'0'-21'0,"-6"1"0,-14 5 0,-4-1 0,-10 7 0,7 1 0,-21 54 0,27-28 0,-6 35 0,35-38 0,12-7 0,45-2 0,28-6 0,-21 0 0,-5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8.144"/>
    </inkml:context>
    <inkml:brush xml:id="br0">
      <inkml:brushProperty name="width" value="0.1" units="cm"/>
      <inkml:brushProperty name="height" value="0.1" units="cm"/>
      <inkml:brushProperty name="color" value="#5B2D90"/>
    </inkml:brush>
  </inkml:definitions>
  <inkml:trace contextRef="#ctx0" brushRef="#br0">15 15 24575,'-8'-12'0,"1"9"0,7 41 0,0 25 0,12-6 0,-10 16 0,10-15 0,-12-41 0,0 3 0,26-61 0,4 17 0,14-14 0,6 16 0,-25 12 0,23 13 0,-36 29 0,11-7 0,-23 18 0,-67 14 0,39-24 0,-19-2 0,0-4 0,22-17 0,-1-2 0,20-8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8.361"/>
    </inkml:context>
    <inkml:brush xml:id="br0">
      <inkml:brushProperty name="width" value="0.1" units="cm"/>
      <inkml:brushProperty name="height" value="0.1" units="cm"/>
      <inkml:brushProperty name="color" value="#5B2D90"/>
    </inkml:brush>
  </inkml:definitions>
  <inkml:trace contextRef="#ctx0" brushRef="#br0">0 0 24575,'0'41'0,"0"7"0,13 25 0,-11-23 0,0 3 0,10 22 0,4 0 0,-5-18 0,1-2 0,20 36 0,-9-62 0,-11-21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8.677"/>
    </inkml:context>
    <inkml:brush xml:id="br0">
      <inkml:brushProperty name="width" value="0.1" units="cm"/>
      <inkml:brushProperty name="height" value="0.1" units="cm"/>
      <inkml:brushProperty name="color" value="#5B2D90"/>
    </inkml:brush>
  </inkml:definitions>
  <inkml:trace contextRef="#ctx0" brushRef="#br0">19 250 24575,'56'-65'0,"-27"38"0,13-50 0,-35 53 0,-7-4 0,-7 8 0,-17 12 0,-20 40 0,2 23 0,7 39 0,35-35 0,8-2 0,9 9 0,33-28 0,12-14 0,32-36 0,-40 11 0,-4-3 0,10-16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4.664"/>
    </inkml:context>
    <inkml:brush xml:id="br0">
      <inkml:brushProperty name="width" value="0.1" units="cm"/>
      <inkml:brushProperty name="height" value="0.1" units="cm"/>
      <inkml:brushProperty name="color" value="#5B2D90"/>
    </inkml:brush>
  </inkml:definitions>
  <inkml:trace contextRef="#ctx0" brushRef="#br0">0 152 24575,'10'-55'0,"15"0"0,-20 32 0,18 4 0,-33 35 0,14 2 0,-16 8 0,12-14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49.555"/>
    </inkml:context>
    <inkml:brush xml:id="br0">
      <inkml:brushProperty name="width" value="0.1" units="cm"/>
      <inkml:brushProperty name="height" value="0.1" units="cm"/>
      <inkml:brushProperty name="color" value="#5B2D90"/>
    </inkml:brush>
  </inkml:definitions>
  <inkml:trace contextRef="#ctx0" brushRef="#br0">0 196 24575,'40'-44'0,"3"25"0,31-30 0,-11 38 0,1 3 0,18-16-284,-17 16 0,-1 2 284,0-6 0,8 9 0,-41-8 0,2 11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0.974"/>
    </inkml:context>
    <inkml:brush xml:id="br0">
      <inkml:brushProperty name="width" value="0.1" units="cm"/>
      <inkml:brushProperty name="height" value="0.1" units="cm"/>
      <inkml:brushProperty name="color" value="#5B2D90"/>
    </inkml:brush>
  </inkml:definitions>
  <inkml:trace contextRef="#ctx0" brushRef="#br0">78 49 24575,'-11'97'0,"17"-28"0,7 10 0,-5-3 0,-10 9 0,0 1 0,14-7 0,6 3 0,-6-16 0,-10-9 0,10-42 0,-29-17 0,1-37 0,-7-3 0,0-5 0,5-46 0,-10 12 0,7-6 0,28 7 0,19 2 0,13 15 0,13 3 0,1 6 0,8-4 0,10 16 0,14 28 0,11 16 0,-17 11 0,-2 37 0,-60 29 0,-18 27 0,-12-13 0,-11-27 0,-13-2 0,-6 8 0,-10 12 0,-3-3 0,9-18 0,8-21 0,2-7 0,-24 14 0,10-9 0,37-25 0,8-14 0,6 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1.206"/>
    </inkml:context>
    <inkml:brush xml:id="br0">
      <inkml:brushProperty name="width" value="0.1" units="cm"/>
      <inkml:brushProperty name="height" value="0.1" units="cm"/>
      <inkml:brushProperty name="color" value="#5B2D90"/>
    </inkml:brush>
  </inkml:definitions>
  <inkml:trace contextRef="#ctx0" brushRef="#br0">1 0 24575,'0'20'0,"0"2"0,0 16 0,13 13 0,4 46 0,-4-45 0,1 1 0,-1 9 0,-1-2 0,1 12 0,-5-29 0,-8-37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1.564"/>
    </inkml:context>
    <inkml:brush xml:id="br0">
      <inkml:brushProperty name="width" value="0.1" units="cm"/>
      <inkml:brushProperty name="height" value="0.1" units="cm"/>
      <inkml:brushProperty name="color" value="#5B2D90"/>
    </inkml:brush>
  </inkml:definitions>
  <inkml:trace contextRef="#ctx0" brushRef="#br0">0 29 24575,'68'-14'0,"-1"0"0,-3 23 0,-15 15 0,-35 49 0,-7-15 0,-3 3 0,-3 0 0,-2-1 0,0-1 0,2-1 0,6 5 0,6-2 0,9-1 0,5-8 0,10 0 0,7 6 0,-37-44 0,-40 14 0,-23-6 0,-3-1 0,-1 6 0,7-11 0,-1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1.880"/>
    </inkml:context>
    <inkml:brush xml:id="br0">
      <inkml:brushProperty name="width" value="0.1" units="cm"/>
      <inkml:brushProperty name="height" value="0.1" units="cm"/>
      <inkml:brushProperty name="color" value="#5B2D90"/>
    </inkml:brush>
  </inkml:definitions>
  <inkml:trace contextRef="#ctx0" brushRef="#br0">1 264 24575,'58'0'0,"28"-25"0,0 13 0,10 0-852,-33-2 1,1-3 0,5 0 851,4 2 0,5 0 0,1 1 0,-5 2-1533,4 2 0,-3 3 0,1-3 1533,15-9 0,2-4 0,-8 6 756,4 13 0,-13 2-756,4-16 0,-84 46 0,-13-15 0,-49 13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2.142"/>
    </inkml:context>
    <inkml:brush xml:id="br0">
      <inkml:brushProperty name="width" value="0.1" units="cm"/>
      <inkml:brushProperty name="height" value="0.1" units="cm"/>
      <inkml:brushProperty name="color" value="#5B2D90"/>
    </inkml:brush>
  </inkml:definitions>
  <inkml:trace contextRef="#ctx0" brushRef="#br0">1 376 24575,'96'-16'0,"1"0"0,0 0 0,-1 0 0,1 0 0,-11 4 0,-6 3 0,-1-2 0,5-4-716,-1-4 1,4-4-1,1-2 1,-2 1-1,-6 2 716,21-3 0,-6 3 0,-8 2 0,-1 2 0,-4 1 0,13-2 0,-19 5 1117,-52 14-1117,-21 0 586,-36 6-586,15-4 0,-3 4 0,15-6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02.825"/>
    </inkml:context>
    <inkml:brush xml:id="br0">
      <inkml:brushProperty name="width" value="0.1" units="cm"/>
      <inkml:brushProperty name="height" value="0.1" units="cm"/>
      <inkml:brushProperty name="color" value="#5B2D90"/>
    </inkml:brush>
  </inkml:definitions>
  <inkml:trace contextRef="#ctx0" brushRef="#br0">945 0 24575,'0'51'0,"5"10"0,4 5 0,1-12 0,0 4-704,-1 27 1,1 19 703,0-29 0,4 14 0,1 6 0,1 3 0,-3-4 0,-3-10-1913,-4-1 0,-3-9 1,-1 2-1,3 8 1913,2-6 0,2 9 0,2 5 0,0 2 0,-1-3 0,-2-6 0,-2-10 0,-3 19 0,-4-11 0,-1 5-75,-2 3 0,-1 5 0,-3 2 0,-2-2 75,-4-2 0,-3-1 0,-2-1 0,0 0 0,0 1 0,-1 0 0,-2-2 0,-3-3 0,1-10 0,-1-4 0,-4 0 0,-9 1 0,-10 2 0,-10 2 0,-5-1 0,2-2 0,6-7-117,-3 8 0,5-7 1,-5 6 116,4-4 0,-7 8 0,-1 2 0,5-7 0,11-15 0,3-6 0,10-10 0,-4 26 390,35-52-390,-4-8 5529,6 10-5529,0 0 3144,0 24-3144,0 10 645,0 22-645,6-17 0,1 1 0,-4 36 0,4 2 0,-1 1 0,-5-47 0,-2 0 0,1 47 0,0-1 0,0-46 0,0-4 0,7 49 0,-6-36 0,12-45 0,-11 4 0,12 0 0,-12 2 0,6-1 0,-1-7 0,-6-1 0,12-12 0,-11 6 0,4-7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03.596"/>
    </inkml:context>
    <inkml:brush xml:id="br0">
      <inkml:brushProperty name="width" value="0.1" units="cm"/>
      <inkml:brushProperty name="height" value="0.1" units="cm"/>
      <inkml:brushProperty name="color" value="#5B2D90"/>
    </inkml:brush>
  </inkml:definitions>
  <inkml:trace contextRef="#ctx0" brushRef="#br0">158 1 24575,'-12'0'0,"7"4"0,18 46 0,13 17 0,11 9 0,-23-20 0,-1-3 0,14-8 0,-26-14 0,12-23 0,18-20 0,-10-4 0,22-28 0,-8-30 0,-11 19 0,-4-12 0,-22 41 0,-62 17 0,13 13 0,-6 1 0,-19-4 0,0 1 0,-18 13 0,56-15 0,91-20 0,-11 15 0,-9-15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5.744"/>
    </inkml:context>
    <inkml:brush xml:id="br0">
      <inkml:brushProperty name="width" value="0.1" units="cm"/>
      <inkml:brushProperty name="height" value="0.1" units="cm"/>
      <inkml:brushProperty name="color" value="#5B2D90"/>
    </inkml:brush>
  </inkml:definitions>
  <inkml:trace contextRef="#ctx0" brushRef="#br0">1 3950 24575,'34'-47'0,"-1"-1"0,23-12 0,20-2 0,-15 23 0,13-1 0,9-2 0,4 0 0,0 1 0,-4 1-1639,-7 2 1,-3 3-1,1-1 1,1 1 0,4-1-1,7-2 1473,-6 3 1,3-1-1,4-1 1,3 0-1,2-1 1,3-1-1,2 0 1,2 0-1,2 0 12,-21 7 0,3 0 0,2 0 0,2-1 0,1-1 0,1 1 0,2-1 0,0 0 1,0 0-1,0 1 0,-1 0 0,0 0 0,-1 1 0,-2 1 154,8-3 0,-3 0 0,-1 2 0,0 0 0,-1 0 0,0 0 0,1 0 0,2 0 0,2 0 0,2-1 0,4-1 0,4-1-42,-25 9 0,3-1 0,3-1 0,2 0 0,2 0 1,2-1-1,1 0 0,1-1 0,1 1 0,1-1 0,0 0 1,0 1-1,0-1 0,-1 1 0,0 0 0,-2 0 0,0 1 1,-3 0-1,-1 1 0,-2 0 0,-3 1 42,19-5 0,-3 0 0,-2 0 0,-2 2 0,-2-1 0,0 1 0,-1 1 0,-1-1 0,1 1 0,0 0 0,0 0 0,2 1 0,0-1 0,3 0-113,-6 2 1,2 0 0,1 1 0,1 0-1,1 0 1,1-1 0,0 2 0,-1-1-1,0 0 1,-1 0 0,-1 0 0,-1 1-1,-2-1 1,-3 0 0,-2 0 0,-3 0 112,21-7 0,-3-1 0,-1-1 0,-3 1 0,-2-1 0,-3 1 0,-2 1 0,-3 1 0,-4 1 0,-2 2 0,14-3 0,-3 1 0,-4 3 0,-5-1 0,-7 0 0,-6-1 0,27-16 0,-13-2 0,-38 8 536,-47 11 0,0 11 0,0 11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7.206"/>
    </inkml:context>
    <inkml:brush xml:id="br0">
      <inkml:brushProperty name="width" value="0.1" units="cm"/>
      <inkml:brushProperty name="height" value="0.1" units="cm"/>
      <inkml:brushProperty name="color" value="#5B2D90"/>
    </inkml:brush>
  </inkml:definitions>
  <inkml:trace contextRef="#ctx0" brushRef="#br0">0 65 24575,'0'4'0,"0"5"0,0 28 0,46 50 0,-26-35 0,11-6 0,-1-5 0,-19-19 0,1-29 0,-12 2 0,0-44 0,-11 14 0,8-8 0,-9 6 0,24 1 0,27 7 0,-7 29 0,21 12 0,-22 40 0,2-2 0,-13-14 0,-6-16 0,-14-21 0,0-26 0,12-7 0,-9-13 0,19-26 0,1 20 0,6 3 0,9 43 0,-15 23 0,-6 11 0,11 16 0,2 1 0,-5-5 0,12 1 0,1-6 0,-20-26 0,5-8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4.995"/>
    </inkml:context>
    <inkml:brush xml:id="br0">
      <inkml:brushProperty name="width" value="0.1" units="cm"/>
      <inkml:brushProperty name="height" value="0.1" units="cm"/>
      <inkml:brushProperty name="color" value="#5B2D90"/>
    </inkml:brush>
  </inkml:definitions>
  <inkml:trace contextRef="#ctx0" brushRef="#br0">1 101 24575,'8'20'0,"4"-4"0,-4 11 0,7-12 0,-1 0 0,-6-15 0,11-10 0,-4-11 0,18-8 0,1-5 0,17-17 0,-15 26 0,3 2 0,-25 37 0,4 18 0,-15 31 0,19-7 0,-19 7 0,8-30 0,-11-20 0,0-6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7.575"/>
    </inkml:context>
    <inkml:brush xml:id="br0">
      <inkml:brushProperty name="width" value="0.1" units="cm"/>
      <inkml:brushProperty name="height" value="0.1" units="cm"/>
      <inkml:brushProperty name="color" value="#5B2D90"/>
    </inkml:brush>
  </inkml:definitions>
  <inkml:trace contextRef="#ctx0" brushRef="#br0">49 22 24575,'25'53'0,"-7"-8"0,21-35 0,-5-22 0,0-11 0,-11-14 0,-6-8 0,-11 33 0,26 46 0,-4 19 0,-11-5 0,0 3 0,-2 4 0,-4-2 0,-8 19 0,2 13 0,-15-48 0,-17-4 0,-8-6 0,-25-4 0,-4-3 0,4-3 0,3-4 0,9-4 0,36-9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7.915"/>
    </inkml:context>
    <inkml:brush xml:id="br0">
      <inkml:brushProperty name="width" value="0.1" units="cm"/>
      <inkml:brushProperty name="height" value="0.1" units="cm"/>
      <inkml:brushProperty name="color" value="#5B2D90"/>
    </inkml:brush>
  </inkml:definitions>
  <inkml:trace contextRef="#ctx0" brushRef="#br0">321 59 24575,'-44'-43'0,"-46"28"0,1 23 0,30 41 0,21 18 0,49-1 0,18 5 0,-7 20 0,13 0 0,24-21 0,17-2 0,-10-9 0,-21-13 0,-3-5 0,30 16 0,-23-10 0,-55-31 0,-47 11 0,-12-1 0,17-3 0,-16-1 0,11-3 0,46-13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8.289"/>
    </inkml:context>
    <inkml:brush xml:id="br0">
      <inkml:brushProperty name="width" value="0.1" units="cm"/>
      <inkml:brushProperty name="height" value="0.1" units="cm"/>
      <inkml:brushProperty name="color" value="#5B2D90"/>
    </inkml:brush>
  </inkml:definitions>
  <inkml:trace contextRef="#ctx0" brushRef="#br0">37 181 24575,'-14'-8'0,"-1"1"0,7 20 0,29 51 0,5-3 0,1-3 0,9 0 0,9-18 0,7-6 0,3-1 0,4-13 0,15-28 0,-2-16 0,-21 4 0,-8-9 0,-5-31 0,-13-6 0,-12-14 0,-19 22 0,-14 2 0,-20 15 0,-9 6 0,5 2 0,-3 8 0,-20 13 0,-3 15 0,10 15 0,5 9 0,-15 27 0,8-8 0,50-23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8.516"/>
    </inkml:context>
    <inkml:brush xml:id="br0">
      <inkml:brushProperty name="width" value="0.1" units="cm"/>
      <inkml:brushProperty name="height" value="0.1" units="cm"/>
      <inkml:brushProperty name="color" value="#5B2D90"/>
    </inkml:brush>
  </inkml:definitions>
  <inkml:trace contextRef="#ctx0" brushRef="#br0">0 0 24575,'32'20'0,"0"54"0,-3 15 0,4 5-1399,-18-30 0,0 8 0,0-10 1399,11 13 1293,9-18-1293,-3-30 685,33-45-685,-2-28 0,-23 0 0,4 10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8.741"/>
    </inkml:context>
    <inkml:brush xml:id="br0">
      <inkml:brushProperty name="width" value="0.1" units="cm"/>
      <inkml:brushProperty name="height" value="0.1" units="cm"/>
      <inkml:brushProperty name="color" value="#5B2D90"/>
    </inkml:brush>
  </inkml:definitions>
  <inkml:trace contextRef="#ctx0" brushRef="#br0">64 1 24575,'-30'18'0,"17"11"0,-7 56 0,33-13 0,12 8 0,-4-16 0,3 1 0,6-1 0,7-1 0,5-1 0,3-6 0,28 18 0,3-16-1048,-16-30 1,-1-13 1047,-3-13 0,-4-4 0,12 2 0,-25 0 0,-17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9.111"/>
    </inkml:context>
    <inkml:brush xml:id="br0">
      <inkml:brushProperty name="width" value="0.1" units="cm"/>
      <inkml:brushProperty name="height" value="0.1" units="cm"/>
      <inkml:brushProperty name="color" value="#5B2D90"/>
    </inkml:brush>
  </inkml:definitions>
  <inkml:trace contextRef="#ctx0" brushRef="#br0">42 685 24575,'-41'-6'0,"104"-23"0,3 10 0,24-4 0,14-2 0,2 0 0,-8 2-1477,-16 2 0,-3 2 0,0-1 0,6 0 0,10-1 1477,-16 4 0,9-1 0,6-1 0,6-1 0,3-1 0,1 1 0,0 0 0,-4 1 0,-3 2 0,-8 0 0,-8 3-842,23-3 1,-12 3 0,-4 2 0,0 0 0,8-3 841,-4 0 0,7-3 0,4 0 0,-1-1 0,-2 2 0,-7 2 0,-9 4 0,7 3 0,-4 4 0,-13 0 0,-21-2 412,-14-9 1,43 6-1,-25 6 1,-155 19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59.439"/>
    </inkml:context>
    <inkml:brush xml:id="br0">
      <inkml:brushProperty name="width" value="0.1" units="cm"/>
      <inkml:brushProperty name="height" value="0.1" units="cm"/>
      <inkml:brushProperty name="color" value="#5B2D90"/>
    </inkml:brush>
  </inkml:definitions>
  <inkml:trace contextRef="#ctx0" brushRef="#br0">0 734 24575,'62'-9'0,"-1"0"0,24-9 0,15-5 0,-32 6 0,9-3 0,7-2 0,3 0 0,-1 0 0,-3 2-1967,5-1 1,-1 2 0,-1 0 0,2-1 0,4-1 1753,-12 2 0,3-2 0,2-1 0,1 0 1,0 1-1,-1 1 0,-1 2 213,6 0 0,2 3 0,-2 1 0,-1 1 0,-4 0 0,-4 0 0,10-3 0,-7 0 0,-1 0 0,5-1 563,1 0 1,8-1-1,-1-1 1,-8 2 0,-16 3-564,-3 0 0,-10-1 0,30-10 0,-36 7 1719,-73 18-1719,-12 0 0,14 0 0,-5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13.508"/>
    </inkml:context>
    <inkml:brush xml:id="br0">
      <inkml:brushProperty name="width" value="0.1" units="cm"/>
      <inkml:brushProperty name="height" value="0.1" units="cm"/>
      <inkml:brushProperty name="color" value="#5B2D90"/>
    </inkml:brush>
  </inkml:definitions>
  <inkml:trace contextRef="#ctx0" brushRef="#br0">0 0 24575,'0'52'0,"9"26"0,7 12 0,8-3 0,3 6-2199,-10-25 0,0 6 0,2 3 1,1-2 2198,2-2 0,2-1 0,2 3 0,3 4 0,0-5 0,4 4 0,2 3 0,0 1 0,0-1 0,-2-3-689,0 2 1,-2-3 0,-1 0-1,2 0 1,3 3 688,2-2 0,3 1 0,1 1 0,2 2 0,0 3 0,-1 1 0,-5-7 0,2 4 0,-1 3 0,1 2 0,0-2 0,-2-3 0,-2-5 0,-3-7 0,8 14 0,-4-10 0,0-2 0,1 9 0,0 1 0,4 13 0,0 2 0,-2-4 0,-4-12 0,-9-23 2106,8 13-2106,-14-40 0,-11-18 0,-2-7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15.177"/>
    </inkml:context>
    <inkml:brush xml:id="br0">
      <inkml:brushProperty name="width" value="0.1" units="cm"/>
      <inkml:brushProperty name="height" value="0.1" units="cm"/>
      <inkml:brushProperty name="color" value="#5B2D90"/>
    </inkml:brush>
  </inkml:definitions>
  <inkml:trace contextRef="#ctx0" brushRef="#br0">1 2256 16586,'78'-31'0,"1"0"0,0 0 0,-1 0 0,1 0 0,2 0 0,7-2 0,5-1 0,3-1 0,1 0 0,-3 1 0,-3 2 0,-6 2-597,11-4 0,-8 4 0,-2 1 1,6-1-1,13-5 597,-32 12 0,7-3 0,6-1 0,5-2 0,3-1 0,3 0 0,0-1 0,0 1 0,-1 1 0,-4 0 0,-3 2 0,-6 2 0,-6 2-388,26-8 0,-11 4 0,-4 2 1,-2 1-1,5-1 0,7-3 388,-16 5 0,4-1 0,3-1 0,2 0 0,2-1 0,1 0 0,1 0 0,-1 1 0,-1 1 0,-1 0 0,-1 2 0,0-1 0,1 1 0,1 0 0,-1 1 0,-1 0 0,-1 1 0,-2 0 0,-3 1 0,-2 0-135,8-1 1,-4 1 0,-3 1 0,-1 0 0,0 0 0,3-1-1,4-1 135,-4 1 0,5-1 0,3-1 0,1-1 0,0 0 0,-1 1 0,-4 1 0,-4 0 0,-7 3-183,16-4 1,-7 2 0,-4 1 0,-5 1 0,-4 0 182,17-5 0,-8 1 0,1-1 69,6-2 1,1-2-1,-9 4-69,-3 2 0,-3 1 904,-6 2 0,4-1 1,-7 2-905,-6 0 0,-2 2 2043,25 2 0,-13 1-2043,-36-4 4009,-10 13-4009,-18 2 4059,-1 8-4059,-7 35 0,0 16 0,7-7 0,2 6-604,-7 10 1,0 10 603,4-6 0,2 10 0,2 6 0,0 4-818,0-12 1,0 4 0,1 4 0,1 2 0,0 1-1,2-1 818,-1-7 0,1 1 0,1 0 0,0 2 0,1 0 0,1 1 0,1 1 0,-1-2 0,2 3 0,0 1 0,1 1 0,0-1 0,0-2 0,1-4 0,-1-4-947,5 15 0,1-6 0,-1-3 0,1-1 1,0 0 946,-3-6 0,0-1 0,0 0 0,1 0 0,1 3 0,0-2 0,0 3 0,2 1 0,-1-1 0,0-3 0,-2-6-115,1 2 1,-2-7-1,1 0 1,2 9 114,2 4 0,3 10 0,1 5 0,0-3 0,-2-6 0,-5-15 0,8 19 0,-4-10 121,10 19 1,-7-16-1,-19-46 1,-7-25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16.603"/>
    </inkml:context>
    <inkml:brush xml:id="br0">
      <inkml:brushProperty name="width" value="0.1" units="cm"/>
      <inkml:brushProperty name="height" value="0.1" units="cm"/>
      <inkml:brushProperty name="color" value="#5B2D90"/>
    </inkml:brush>
  </inkml:definitions>
  <inkml:trace contextRef="#ctx0" brushRef="#br0">1 1 24575,'0'20'0,"13"45"0,-10 5-1400,18-7 1,4 5 1399,-13-6 0,0 1-1010,14 24 1,2 4 1009,-6-9 0,3 11 0,-7-23 0,3 13 0,2 6 0,0 2 0,0-5 0,-2-10 0,5 11 0,-2-9 0,3 13 0,-7-18 0,3 11 0,2 9 0,1 3 0,-1 0 0,0-4 0,-3-9 0,-2-13-678,5 12 1,-3-14 0,0 6 677,3 17 0,0 10 0,0-2 0,-2-15 0,0-6 0,-2-10 0,-3-3 0,0 3-6,-2 2 1,2 5 0,-2-8 5,0-11 0,0-3 519,3 30 0,1-3-519,9-5 0,-17-27 1995,18 46-1995,-19-51 3808,3 2-3808,0-19 25,0-2-25,16 13 0,-13-11 0,9-4 0,-24-10 0,11 15 0,-12-8 0,14 19 0,-13-22 0,12-2 0,13 46 0,-14-35 0,29 49 0,-21-29 0,0-14 0,3 6 0,-23-29 0,6-2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7.743"/>
    </inkml:context>
    <inkml:brush xml:id="br0">
      <inkml:brushProperty name="width" value="0.1" units="cm"/>
      <inkml:brushProperty name="height" value="0.1" units="cm"/>
      <inkml:brushProperty name="color" value="#5B2D90"/>
    </inkml:brush>
  </inkml:definitions>
  <inkml:trace contextRef="#ctx0" brushRef="#br0">1790 42 24575,'0'-22'0,"-6"2"0,-35 59 0,-6 12 0,2 6 0,-8 13-1781,11-6 0,-4 9 0,-1 3 0,0-4 1781,4-11 0,1-2 0,-3 1 0,-5 6 0,-2 3 0,-6 7 0,-4 4 0,0 0 0,0-2 0,2-7 234,3-5 0,2-4 1,0-3-1,-1-1 0,-2 1-234,-8 4 0,-4 2 0,1-2 0,2-3 0,7-6 0,0 1 0,6-5 0,3-7 0,0-9 0,0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17.810"/>
    </inkml:context>
    <inkml:brush xml:id="br0">
      <inkml:brushProperty name="width" value="0.1" units="cm"/>
      <inkml:brushProperty name="height" value="0.1" units="cm"/>
      <inkml:brushProperty name="color" value="#5B2D90"/>
    </inkml:brush>
  </inkml:definitions>
  <inkml:trace contextRef="#ctx0" brushRef="#br0">15 31 24575,'-8'-14'0,"2"-1"0,6 14 0,8 14 0,15 55 0,3 20 0,-8-25 0,1 4-1321,5 12 1,4 8 0,-3-3 1320,0 8 0,-1-1 0,-5-25 0,0 0 0,2 7 0,0 3 0,1 8 0,0 0 0,-1-3 0,2 6 0,-1-4 0,0 5 0,-3-5 0,-1 4 0,2 3 0,1-1 0,4 6 0,3 1 0,0 0 0,-1-1 4,-5-8 1,-1-2 0,1 2 0,2 7-5,2-4 0,3 8 0,2 3 0,1 1 0,-3-6 0,-3-9-298,-2-4 1,-3-8 0,0-2 0,2 4 297,5 19 0,3 7 0,-1-4 0,-4-16 0,0-8 0,-3-7 0,2 23 0,1-2 0,-1-29 0,0-1-362,-5 22 1,-1-5 361,17-3 1279,-20-23 1,-3-4-1280,0-6 928,0-5-928,-12-13 1402,12-1-1402,-11-7 965,4 7-965,1-12 0,-6 11 0,5-31 0,1-4 0,-6-2 0,6-2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18.918"/>
    </inkml:context>
    <inkml:brush xml:id="br0">
      <inkml:brushProperty name="width" value="0.1" units="cm"/>
      <inkml:brushProperty name="height" value="0.1" units="cm"/>
      <inkml:brushProperty name="color" value="#5B2D90"/>
    </inkml:brush>
  </inkml:definitions>
  <inkml:trace contextRef="#ctx0" brushRef="#br0">1 540 24575,'40'-14'0,"9"-9"0,47 9 0,-31-11 0,-8 17 0,3 1 0,-5-4 0,-2-2 0,43-12-624,-30 17 0,-1-3 624,23-31 0,-3 37 0,-19-16 0,0-1 0,23 17 0,-16-8 0,13-6 0,-12 3 0,15-1 0,-2 4 0,-1-2 125,1-9-125,-28 20 0,6-9 0,-44 13 0,-13-6 0,4 4 935,-10-11-935,33 5 188,-10-17-188,32 7 0,8 1 0,-3-18 0,-2 16 0,-19 11 0,-50 16 0,-16 8 0,-14 7 0,16-12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20.139"/>
    </inkml:context>
    <inkml:brush xml:id="br0">
      <inkml:brushProperty name="width" value="0.1" units="cm"/>
      <inkml:brushProperty name="height" value="0.1" units="cm"/>
      <inkml:brushProperty name="color" value="#5B2D90"/>
    </inkml:brush>
  </inkml:definitions>
  <inkml:trace contextRef="#ctx0" brushRef="#br0">15 0 24575,'-8'7'0,"2"1"0,14 36 0,0-22 0,8 28 0,-8-34 0,5-3 0,-11-6 0,4-7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20.777"/>
    </inkml:context>
    <inkml:brush xml:id="br0">
      <inkml:brushProperty name="width" value="0.1" units="cm"/>
      <inkml:brushProperty name="height" value="0.1" units="cm"/>
      <inkml:brushProperty name="color" value="#5B2D90"/>
    </inkml:brush>
  </inkml:definitions>
  <inkml:trace contextRef="#ctx0" brushRef="#br0">0 21 24575,'0'36'0,"0"-2"0,7-12 0,-6-2 0,6-6 0,-7-12 0,0-16 0,-7-3 0,6-10 0,13-9 0,-1 23 0,15-21 0,-5 33 0,-5-6 0,6 19 0,-13-2 0,5 10 0,-12 0 0,-8 10 0,-25 6 0,6-4 0,-11-12 0,28-14 0,2-6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21.542"/>
    </inkml:context>
    <inkml:brush xml:id="br0">
      <inkml:brushProperty name="width" value="0.1" units="cm"/>
      <inkml:brushProperty name="height" value="0.1" units="cm"/>
      <inkml:brushProperty name="color" value="#5B2D90"/>
    </inkml:brush>
  </inkml:definitions>
  <inkml:trace contextRef="#ctx0" brushRef="#br0">30 55 24575,'6'14'0,"-4"0"0,15 52 0,-3-23 0,1 32 0,-4-43 0,-5-18 0,-4-1 0,-24-51 0,15 23 0,-42-54 0,44 26 0,-15-2 0,43-12 0,-5 37 0,32-18 0,-26 42 0,8 14 0,-30 1 0,-33 39 0,-1-26 0,-16 22 0,29-33 0,10-2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29.509"/>
    </inkml:context>
    <inkml:brush xml:id="br0">
      <inkml:brushProperty name="width" value="0.1" units="cm"/>
      <inkml:brushProperty name="height" value="0.1" units="cm"/>
      <inkml:brushProperty name="color" value="#5B2D90"/>
    </inkml:brush>
  </inkml:definitions>
  <inkml:trace contextRef="#ctx0" brushRef="#br0">0 390 24575,'81'-31'0,"-21"8"0,23-2 0,9-2-1974,-23 5 0,0 0 1974,14 3 0,4-1 0,-16 0 0,3-2 0,-6 2 0,2 1 0,-1 0-263,26-8 1,-11 2 262,-31 8 1017,0-7-1017,-53 22 0,-2-4 0,-4 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30.377"/>
    </inkml:context>
    <inkml:brush xml:id="br0">
      <inkml:brushProperty name="width" value="0.1" units="cm"/>
      <inkml:brushProperty name="height" value="0.1" units="cm"/>
      <inkml:brushProperty name="color" value="#5B2D90"/>
    </inkml:brush>
  </inkml:definitions>
  <inkml:trace contextRef="#ctx0" brushRef="#br0">15 200 24575,'-8'-6'0,"1"11"0,14-4 0,-6 14 0,14 5 0,-13 34 0,17-7 0,-16 38 0,8-47 0,-11 5 0,0-54 0,0-30 0,-11-11 0,8-9 0,-8 22 0,11 17 0,18 8 0,-7 8 0,16 6 0,5 16 0,-7-4 0,19 23 0,-11-6 0,7 1 0,1-5 0,-12-38 0,-8 2 0,-15-27 0,-6 0 0,-19-52 0,2 27 0,-6-34 0,6 70 0,15 2 0,-4 35 0,6-1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31.492"/>
    </inkml:context>
    <inkml:brush xml:id="br0">
      <inkml:brushProperty name="width" value="0.1" units="cm"/>
      <inkml:brushProperty name="height" value="0.1" units="cm"/>
      <inkml:brushProperty name="color" value="#5B2D90"/>
    </inkml:brush>
  </inkml:definitions>
  <inkml:trace contextRef="#ctx0" brushRef="#br0">15 7 24575,'-8'-7'0,"1"12"0,7 13 0,20 27 0,-2 19 0,8 0 0,3 3 0,-8-14 0,2 4 0,2 10 0,3 13 0,2 4 0,-3-6 0,1 4 0,-2-4 0,3 8 0,-1-1 0,4 10 0,1 4 0,-1-5 0,-5-9-1240,-1-1 1,-3-7-1,1 0 1240,5 12 0,0 1 0,-2-8 0,-1-3 0,-4-8 8,-4-20 1,-1-1-9,6 20 0,1 2 0,0-11 0,-3-4 0,-2 26 0,10 5 0,0 0 0,-10-7 0,5 2 0,0-3 0,-10-21 0,13 35 0,-19-32 0,0-4 0,17 10 0,-13-1 0,-1-6 0,-1-27 0,7 17 0,0 3 0,-11-14 0,19 35 0,-19-48 2720,4-6-2720,-2 2 982,7-10-982,-14 0 0,6 1 0,-1-5 0,-4 15 0,4-14 0,0 4 0,4 16 0,-1-1 0,5 7 0,0 14 0,-4-31 0,11 20 0,-19-17 0,12-1 0,-12 6 0,11-11 0,-4 17 0,0-16 0,5 9 0,-1 5 0,3 0 0,-3 8 0,-1-11 0,-10-8 0,11-6 0,-12-6 0,6-1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32.577"/>
    </inkml:context>
    <inkml:brush xml:id="br0">
      <inkml:brushProperty name="width" value="0.1" units="cm"/>
      <inkml:brushProperty name="height" value="0.1" units="cm"/>
      <inkml:brushProperty name="color" value="#5B2D90"/>
    </inkml:brush>
  </inkml:definitions>
  <inkml:trace contextRef="#ctx0" brushRef="#br0">1 391 24575,'34'-20'0,"33"0"0,-10 0 0,11-4 0,-2 2 0,21-4 0,5 0-2225,-2 1 1,7-1 0,-4 1 2224,-21 7 0,-4 2 0,2 0 0,2-1 0,1 1 0,-1 0 646,-1 4 1,-2 1-1,-7 1-646,-9-1 0,-5 2 0,27 4 267,-96 13 1,11 0-1,-2-2 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33.852"/>
    </inkml:context>
    <inkml:brush xml:id="br0">
      <inkml:brushProperty name="width" value="0.1" units="cm"/>
      <inkml:brushProperty name="height" value="0.1" units="cm"/>
      <inkml:brushProperty name="color" value="#5B2D90"/>
    </inkml:brush>
  </inkml:definitions>
  <inkml:trace contextRef="#ctx0" brushRef="#br0">1 0 24575,'20'90'0,"0"0"0,1-1 0,-1 1 0,-3-18 0,-1-5 0,3 7 0,0 6 0,2 12 0,2 3 0,-2-5 0,-1-12-3017,7 22 1,-3-13 3016,-6-14 0,0-3 0,0-1 0,0 0 842,0 7 0,1 5-842,2 5 0,3 8 0,-1-9 0,-2-8 0,1 1 0,-1-5 0,4 10 0,0 1 0,-2-9 0,4 11 0,1 0 0,-3-11 0,5 9 0,-1 0 0,-5-8 0,-2 12 0,0-1 0,0-15 0,3 9 0,-1-3 0,-5-15 0,0 21 0,-3-14 0,2-1 992,4 5-992,-9-12 0,0 1 0,12 17 0,-9-21 0,-1-6 0,-5-18 3264,12 31-3264,-10-25 93,13 18-93,-15-31 0,15 15 0,-21-17 0,21 22 0,-17-30 0,0 14 0,5-16 0,-12 4 0,6 7 0,-1-10 0,2 15 0,0-16 0,5 4 0,-12-5 0,12-1 0,-11-6 0,4-2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8.395"/>
    </inkml:context>
    <inkml:brush xml:id="br0">
      <inkml:brushProperty name="width" value="0.1" units="cm"/>
      <inkml:brushProperty name="height" value="0.1" units="cm"/>
      <inkml:brushProperty name="color" value="#5B2D90"/>
    </inkml:brush>
  </inkml:definitions>
  <inkml:trace contextRef="#ctx0" brushRef="#br0">103 35 24575,'-6'-16'0,"4"-2"0,-13 28 0,13 9 0,-20 43 0,18 26-771,-3-34 1,-1 3 770,0 2 0,1 4 0,5 33 0,0-3 0,-13 3 0,12-24 0,12-14 374,17-44-374,9-8 0,15-21 0,3-5 0,0 12 0,24-27 0,-65 35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39.966"/>
    </inkml:context>
    <inkml:brush xml:id="br0">
      <inkml:brushProperty name="width" value="0.1" units="cm"/>
      <inkml:brushProperty name="height" value="0.1" units="cm"/>
      <inkml:brushProperty name="color" value="#5B2D90"/>
    </inkml:brush>
  </inkml:definitions>
  <inkml:trace contextRef="#ctx0" brushRef="#br0">30 40 24575,'-8'12'0,"-5"45"0,11-9 0,-4 33 0,6-7 0,0-18 0,0 18 0,8-33 0,-6 3 0,12-28 0,-12-20 0,4-82 0,-6 10 0,0 17 0,0-3 0,0 5 0,0 6 0,0-11 0,0-21 0,7 80 0,21 13 0,-4 30 0,19 19 0,-13 0 0,-2 3 0,5 6 0,-7-16 0,0-4 0,-3-16 0,-8-14 0,0 2 0,-9-14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40.214"/>
    </inkml:context>
    <inkml:brush xml:id="br0">
      <inkml:brushProperty name="width" value="0.1" units="cm"/>
      <inkml:brushProperty name="height" value="0.1" units="cm"/>
      <inkml:brushProperty name="color" value="#5B2D90"/>
    </inkml:brush>
  </inkml:definitions>
  <inkml:trace contextRef="#ctx0" brushRef="#br0">16 443 24575,'-15'-22'0,"25"-1"0,13-9 0,46-15 0,15-4 0,-32 16 0,1 0 0,6-2 0,6-3 0,-5 5 0,-5 8 0,-8 5 0,6-3 0,-19 14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41.993"/>
    </inkml:context>
    <inkml:brush xml:id="br0">
      <inkml:brushProperty name="width" value="0.1" units="cm"/>
      <inkml:brushProperty name="height" value="0.1" units="cm"/>
      <inkml:brushProperty name="color" value="#5B2D90"/>
    </inkml:brush>
  </inkml:definitions>
  <inkml:trace contextRef="#ctx0" brushRef="#br0">0 1 24575,'8'42'0,"17"31"0,0-27 0,12 28 0,-12-23 0,3 10 0,-9-16 0,3 7 0,16 37 0,1 3 0,-12-27 0,0 2 0,6 12 0,4 7 0,-6-12 0,5 17 0,-15-27 0,1 3 0,13 4 0,-5-5 0,-18 4 0,21-11 0,2 3 0,-10 26 0,8-33 0,-10 34 0,-1-38 0,-19-10 0,17-3 0,-18-1 0,17 4 0,-5 33 0,0-18 0,-2 18 0,4 3 0,-12-30 0,12 16 0,-8 10 0,-6-24 0,14 26 0,-14-25 0,7-19 0,-1 31 0,-6-19 0,5 7 0,2 0 0,1-1 0,0 5 0,3-2 0,5-17 0,-4 24 0,0-31 0,-12-1 0,7 11 0,-1-8 0,-6 8 0,6-11 0,-2 7 0,4 19 0,6-13 0,-5 12 0,3-31 0,6 26 0,-9-25 0,14 19 0,-23-27 0,16 2 0,-3 7 0,21 40 0,-11-24 0,-3 27 0,-7-32 0,-14-11 0,12 4 0,-3-7 0,5 12 0,-6-2 0,-2 2 0,-1-6 0,4-5 0,-2 7 0,8-1 0,-14-6 0,7-7 0,-9-7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3.712"/>
    </inkml:context>
    <inkml:brush xml:id="br0">
      <inkml:brushProperty name="width" value="0.1" units="cm"/>
      <inkml:brushProperty name="height" value="0.1" units="cm"/>
      <inkml:brushProperty name="color" value="#5B2D90"/>
    </inkml:brush>
  </inkml:definitions>
  <inkml:trace contextRef="#ctx0" brushRef="#br0">0 849 24575,'21'-7'0,"0"-3"0,7 2 0,14-20 0,-1 23 0,25-35 0,8 35 0,14-37-649,0 37 649,-43-13 0,5-1 0,41 10 0,4 0 0,-36-6 0,4-3 0,26 5 0,12 0 0,-7-1 0,-6-6 0,-2-2 0,-18 7 0,3 1 0,-1 1 0,-1 3 0,-1 3 0,-6-2 0,-1-7 0,-2 2 0,6 12 0,1 0 0,6-10 0,-2-2 0,-14 6 0,0 0 0,18-4 0,2-2 0,-7 1 0,-6 2 0,5-3 0,6 6 0,-53 2 649,-6-2-649,14-13 0,0 6 0,-3 1 0,7 7 0,-17 1 0,4 4 0,7-4 0,-10 6 0,4-7 0,-8 6 0,7-12 0,38-21 0,-4 20 0,-3-11 0,-1-2 0,2 5 0,14-2 0,-40 0 0,-6 23 0,-12-19 0,-1 17 0,-7-10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4.827"/>
    </inkml:context>
    <inkml:brush xml:id="br0">
      <inkml:brushProperty name="width" value="0.1" units="cm"/>
      <inkml:brushProperty name="height" value="0.1" units="cm"/>
      <inkml:brushProperty name="color" value="#5B2D90"/>
    </inkml:brush>
  </inkml:definitions>
  <inkml:trace contextRef="#ctx0" brushRef="#br0">0 1 24575,'12'22'0,"18"8"0,-11 23 0,29 18 0,-43 28-1243,6-34 0,3 8 0,0-3 1243,0 7 0,0 3 0,-1-9 0,0 9 0,1 2 0,2-7 239,5-5 1,0-5-1,1 8-239,-5 3 0,-1 10 0,0 4 0,0-3 0,-1-9 0,4-1 0,0-7 0,0 8 0,-3 4 0,2 12 0,-1 2 0,-1-6 0,-3-15 0,-1-2 0,0-5-303,7 6 0,3 4 0,-7-11 303,-10 7 0,27 10 0,-25-17 0,0 1 0,6-16 0,1 0 1347,-6 15 0,-1-2-1347,6 19 0,-2-27 0,-3 28 0,0 3 0,7-12 0,-3 12 0,0-3 0,3-29 0,0-6 0,0 0 0,0 7 0,4 0 0,-2-2 0,-12-6 159,21 37-159,-18-61 1067,0 21-1067,4-28 0,-10 9 0,11-7 0,-12 2 0,6-7 0,-7-2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5.795"/>
    </inkml:context>
    <inkml:brush xml:id="br0">
      <inkml:brushProperty name="width" value="0.1" units="cm"/>
      <inkml:brushProperty name="height" value="0.1" units="cm"/>
      <inkml:brushProperty name="color" value="#5B2D90"/>
    </inkml:brush>
  </inkml:definitions>
  <inkml:trace contextRef="#ctx0" brushRef="#br0">129 29 24575,'-20'-14'0,"9"6"0,-16 1 0,6 7 0,-1 8 0,6 7 0,4 2 0,37 18 0,8-4 0,32 29 0,-13-3 0,-14-9 0,-21-11 0,-31-17 0,-48 24 0,26-17 0,-31 8 0,59-28 0,2-7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6.013"/>
    </inkml:context>
    <inkml:brush xml:id="br0">
      <inkml:brushProperty name="width" value="0.1" units="cm"/>
      <inkml:brushProperty name="height" value="0.1" units="cm"/>
      <inkml:brushProperty name="color" value="#5B2D90"/>
    </inkml:brush>
  </inkml:definitions>
  <inkml:trace contextRef="#ctx0" brushRef="#br0">15 1 24575,'-8'3'0,"2"-4"0,6 27 0,6 1 0,-5-9 0,12 3 0,-11-3 0,4-15 0,-6 9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6.679"/>
    </inkml:context>
    <inkml:brush xml:id="br0">
      <inkml:brushProperty name="width" value="0.1" units="cm"/>
      <inkml:brushProperty name="height" value="0.1" units="cm"/>
      <inkml:brushProperty name="color" value="#5B2D90"/>
    </inkml:brush>
  </inkml:definitions>
  <inkml:trace contextRef="#ctx0" brushRef="#br0">289 0 24575,'-27'0'0,"-44"0"0,22 12 0,-25-2 0,40 45 0,31-14 0,6 18 0,56-12 0,-5-18 0,8 13 0,-25-19 0,-53 14 0,-12-27 0,-28 27 0,4-32 0,3 32 0,22-33 0,10 13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4:56.994"/>
    </inkml:context>
    <inkml:brush xml:id="br0">
      <inkml:brushProperty name="width" value="0.1" units="cm"/>
      <inkml:brushProperty name="height" value="0.1" units="cm"/>
      <inkml:brushProperty name="color" value="#5B2D90"/>
    </inkml:brush>
  </inkml:definitions>
  <inkml:trace contextRef="#ctx0" brushRef="#br0">12 1 24575,'8'22'0,"-2"8"0,-6 11 0,-11 9 0,8-8 0,-9-7 0,35-9 0,18-19 0,13-7 0,-2-8 0,-3 5 0,-20-13 0,9 14 0,-23-6 0,-2 8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7.216"/>
    </inkml:context>
    <inkml:brush xml:id="br0">
      <inkml:brushProperty name="width" value="0.1" units="cm"/>
      <inkml:brushProperty name="height" value="0.1" units="cm"/>
      <inkml:brushProperty name="color" value="#5B2D90"/>
    </inkml:brush>
  </inkml:definitions>
  <inkml:trace contextRef="#ctx0" brushRef="#br0">624 146 24575,'0'-20'0,"0"-2"0,0 0 0,-7-4 0,-1 9 0,-12-5 0,-2 13 0,-38 1 0,-9 20 0,21 1 0,0 4 0,-33 22 0,9 20 0,25 4 0,6 4 0,1 18 0,8-6 0,9-1 0,32 1 0,17-8 0,21-19 0,19-33 0,15 6 0,1 3 0,2 9 0,-12-13 0,-11 4 0,-39 19 0,-16-30 0,-69 40 0,14-42 0,-17 11 0,-6-3 0,-11-19 0,21-1 0,2-1 0,9-4 0,2-7 0,43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9.095"/>
    </inkml:context>
    <inkml:brush xml:id="br0">
      <inkml:brushProperty name="width" value="0.1" units="cm"/>
      <inkml:brushProperty name="height" value="0.1" units="cm"/>
      <inkml:brushProperty name="color" value="#5B2D90"/>
    </inkml:brush>
  </inkml:definitions>
  <inkml:trace contextRef="#ctx0" brushRef="#br0">159 27 24575,'-30'-16'0,"-19"6"0,27 16 0,-17 9 0,29 45 0,2-14 0,8 28 0,8-34 0,12-8 0,5-18 0,19-7 0,14-53 0,-25 23 0,1-44 0,-55 36 0,-27 15 0,20 9 0,-9 34 0,37-16 0,0 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7.772"/>
    </inkml:context>
    <inkml:brush xml:id="br0">
      <inkml:brushProperty name="width" value="0.1" units="cm"/>
      <inkml:brushProperty name="height" value="0.1" units="cm"/>
      <inkml:brushProperty name="color" value="#5B2D90"/>
    </inkml:brush>
  </inkml:definitions>
  <inkml:trace contextRef="#ctx0" brushRef="#br0">58 70 24575,'6'28'0,"8"-13"0,1-3 0,6-12 0,-7 0 0,-6-6 0,5-2 0,-12-13 0,6-2 0,-31-10 0,12 16 0,-20 0 0,-1 38 0,12 21 0,-6 10 0,19 13 0,49 15 0,-8-28 0,38 4 0,-17-39 0,-24-17 0,-5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8.099"/>
    </inkml:context>
    <inkml:brush xml:id="br0">
      <inkml:brushProperty name="width" value="0.1" units="cm"/>
      <inkml:brushProperty name="height" value="0.1" units="cm"/>
      <inkml:brushProperty name="color" value="#5B2D90"/>
    </inkml:brush>
  </inkml:definitions>
  <inkml:trace contextRef="#ctx0" brushRef="#br0">1 26 24575,'30'-8'0,"7"2"0,11 32 0,-6-11 0,-3 31 0,14 18 0,-27-12 0,1-4 0,-6-3 0,-18-20 0,8-15 0,-11-45 0,4-22 0,4-5 0,11 0 0,-9 7 0,2 8 0,13 29 0,-10 11 0,-7 7 0,-2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8.599"/>
    </inkml:context>
    <inkml:brush xml:id="br0">
      <inkml:brushProperty name="width" value="0.1" units="cm"/>
      <inkml:brushProperty name="height" value="0.1" units="cm"/>
      <inkml:brushProperty name="color" value="#5B2D90"/>
    </inkml:brush>
  </inkml:definitions>
  <inkml:trace contextRef="#ctx0" brushRef="#br0">0 0 24575,'0'5'0,"27"12"0,-12 13 0,21 5 0,-9 9 0,-14-12 0,21 17 0,-24-14 0,9-7 0,-6-8 0,-12-14 0,6-6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8.832"/>
    </inkml:context>
    <inkml:brush xml:id="br0">
      <inkml:brushProperty name="width" value="0.1" units="cm"/>
      <inkml:brushProperty name="height" value="0.1" units="cm"/>
      <inkml:brushProperty name="color" value="#5B2D90"/>
    </inkml:brush>
  </inkml:definitions>
  <inkml:trace contextRef="#ctx0" brushRef="#br0">85 0 24575,'-17'4'0,"9"5"0,-12 64 0,18-24 0,-10 47 0,6-35 0,1-2 0,2 19 0,-3-21 0,1-7 0,5-24 0,0-14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49.434"/>
    </inkml:context>
    <inkml:brush xml:id="br0">
      <inkml:brushProperty name="width" value="0.1" units="cm"/>
      <inkml:brushProperty name="height" value="0.1" units="cm"/>
      <inkml:brushProperty name="color" value="#5B2D90"/>
    </inkml:brush>
  </inkml:definitions>
  <inkml:trace contextRef="#ctx0" brushRef="#br0">54 145 24575,'-17'-71'0,"13"16"0,-19 37 0,21 18 0,-5 57 0,7 7 0,0-8 0,0 9 0,0 28 0,0 1 0,0-26 0,0 5 0,3 21 0,2 13 0,2-13 0,2-20 0,3-5 0,5 22 0,3-11 0,2-28 0,-4-46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0.033"/>
    </inkml:context>
    <inkml:brush xml:id="br0">
      <inkml:brushProperty name="width" value="0.1" units="cm"/>
      <inkml:brushProperty name="height" value="0.1" units="cm"/>
      <inkml:brushProperty name="color" value="#5B2D90"/>
    </inkml:brush>
  </inkml:definitions>
  <inkml:trace contextRef="#ctx0" brushRef="#br0">11 1109 24575,'23'-38'0,"-11"14"0,20-20 0,-24 26 0,-2-9 0,-18 13 0,9-1 0,-28 7 0,20 8 0,-9 8 0,5 70 0,68-20 0,-21-10 0,8-5 0,15-22 0,6-15 0,3-9 0,-1-15 0,0-32 0,-9-12 0,-19 15 0,-6-4 0,6-18 0,-10-10 0,-18-3 0,-11-10 0,-5 5 0,-5 19 0,-5 4 0,3-3 0,8-15 0,4-2 0,-8 11 0,-15 4 0,-2 33 0,1 86 0,21 6 0,3 10 0,-7 9 0,2 8-377,6-11 0,1 7 1,3 3-1,3-4 377,7 7 0,4-2 0,-1 0 0,-4 6 0,-1 1 0,4-8 0,12 0 0,2-17 0,3-18 0,-23-34 0,0-12 0,-7 6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0.202"/>
    </inkml:context>
    <inkml:brush xml:id="br0">
      <inkml:brushProperty name="width" value="0.1" units="cm"/>
      <inkml:brushProperty name="height" value="0.1" units="cm"/>
      <inkml:brushProperty name="color" value="#5B2D90"/>
    </inkml:brush>
  </inkml:definitions>
  <inkml:trace contextRef="#ctx0" brushRef="#br0">55 148 24575,'-51'-60'0,"48"4"0,79 39 0,11 7 0,3 6 0,3 16 0,-24-13 0,-16 5 0,-45 8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0.660"/>
    </inkml:context>
    <inkml:brush xml:id="br0">
      <inkml:brushProperty name="width" value="0.1" units="cm"/>
      <inkml:brushProperty name="height" value="0.1" units="cm"/>
      <inkml:brushProperty name="color" value="#5B2D90"/>
    </inkml:brush>
  </inkml:definitions>
  <inkml:trace contextRef="#ctx0" brushRef="#br0">221 209 24575,'-69'0'0,"0"0"0,-14 0 0,111 0 0,28-2 0,31-2 0,16-1 0,2 0 0,-12 2-2458,-10 1 0,-4 1 1,0 1-1,10-2 2245,-10 0 0,6 0 0,6 0 0,2 0 1,0-1-1,-1-1 0,-3 0 213,6-1 0,0-1 0,-1-1 0,-2 0 0,-1 0 0,-4 1 262,-3 0 0,-5 2 0,-1-2 1,2 1-1,6-2-262,-3-2 0,9 0 0,4-2 0,-1 1 0,-4-1 0,-9 1 0,-12 1 756,31-5 0,-14 3-756,30 6 0,-47 5 0,-108 5 0,5 15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0.951"/>
    </inkml:context>
    <inkml:brush xml:id="br0">
      <inkml:brushProperty name="width" value="0.1" units="cm"/>
      <inkml:brushProperty name="height" value="0.1" units="cm"/>
      <inkml:brushProperty name="color" value="#5B2D90"/>
    </inkml:brush>
  </inkml:definitions>
  <inkml:trace contextRef="#ctx0" brushRef="#br0">101 354 24575,'-50'0'0,"-1"0"0,103-8 0,38-3 0,-7 0 0,12-1-803,-25 7 0,7 1 0,6 1 0,4-2 0,2-1 803,-9-1 0,6-2 0,2-1 0,2 0 0,-2-1 0,-2 2 0,-7 0-1381,23-2 1,-8 2 0,-1-1 0,7 1 1380,-13 0 0,7 1 0,2 0 0,0-1 0,-5-1 0,-8 0 0,3-3 0,-7-1 0,-4 0 0,-6 2 538,26-2 0,-7 1-538,4 0 0,-20-4 0,-51-3 0,-28 20 346,-69 26 1,47-19-1,-37 19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8.119"/>
    </inkml:context>
    <inkml:brush xml:id="br0">
      <inkml:brushProperty name="width" value="0.1" units="cm"/>
      <inkml:brushProperty name="height" value="0.1" units="cm"/>
      <inkml:brushProperty name="color" value="#5B2D90"/>
    </inkml:brush>
  </inkml:definitions>
  <inkml:trace contextRef="#ctx0" brushRef="#br0">7 811 24575,'-6'-14'0,"19"24"0,-5 11 0,23 36 0,-6 7 0,-3 3 0,0 24 0,2-23 0,-4-6 0,-17-16 0,15-22 0,26-47 0,12-18 0,-6 12 0,8-3-403,-2 0 0,8-6 1,9-4-1,6-2 0,6-1 403,-16 11 0,7-2 0,7-2 0,3-1 0,2 0 0,2-1 0,-2 1 0,-3 2 0,-4 1 0,-7 2-1020,12-5 1,-8 2-1,-3 2 1,0 0 0,2 0-1,7-3 1020,5-1 0,10-5 0,6-1 0,1-1 0,-5 2 0,-8 4 0,-14 6 0,-18 7 0,-2 0 0,-19 8 0,-12 1 0,-11 11 0,-31 10 0,8 10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9.475"/>
    </inkml:context>
    <inkml:brush xml:id="br0">
      <inkml:brushProperty name="width" value="0.1" units="cm"/>
      <inkml:brushProperty name="height" value="0.1" units="cm"/>
      <inkml:brushProperty name="color" value="#5B2D90"/>
    </inkml:brush>
  </inkml:definitions>
  <inkml:trace contextRef="#ctx0" brushRef="#br0">228 46 24575,'-13'-24'0,"-3"10"0,-11 6 0,-1 8 0,-19 35 0,27-13 0,-12 22 0,32-23 0,0-1 0,59-11 0,-38 10 0,40-12 0,-42 22 0,-8 48 0,-13-24 0,-11 34 0,-37-41 0,-18-6 0,28-11 0,-3-13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9.551"/>
    </inkml:context>
    <inkml:brush xml:id="br0">
      <inkml:brushProperty name="width" value="0.1" units="cm"/>
      <inkml:brushProperty name="height" value="0.1" units="cm"/>
      <inkml:brushProperty name="color" value="#5B2D90"/>
    </inkml:brush>
  </inkml:definitions>
  <inkml:trace contextRef="#ctx0" brushRef="#br0">257 252 24575,'-12'-8'0,"9"25"0,-3 48 0,0 17 0,5-22 0,2 3-379,3 8 0,1 6 0,2-2 379,3 13 0,4-8 0,2-23 0,1-4 0,-2 3 0,0-7 372,5-17-372,-10-43 0,-27-34 0,-8-24 0,-14-1 0,-11-15 0,5 6 0,14 13 0,1 0 0,-9-12 0,-2-6 0,11 8 0,16 17 0,12 7 0,29-29 0,26-2 0,29 26 0,-12 19 0,5 3 0,-21 16 0,-2 7 0,46 9 0,-100 81 0,-26 22 0,9-36 0,-3 2 62,-7 9 1,-4 7 0,4-11-63,-6 19 0,59-11 0,10-28 0,38-3 0,7-1 0,-39-17 0,-2 2 0,27 18 0,-10 3 0,-32 6 577,-53 7-577,-7-16 0,-34-20 0,-3 2 0,35-30 0,-4 10 0,37-12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2:59.807"/>
    </inkml:context>
    <inkml:brush xml:id="br0">
      <inkml:brushProperty name="width" value="0.1" units="cm"/>
      <inkml:brushProperty name="height" value="0.1" units="cm"/>
      <inkml:brushProperty name="color" value="#5B2D90"/>
    </inkml:brush>
  </inkml:definitions>
  <inkml:trace contextRef="#ctx0" brushRef="#br0">1 0 24575,'0'15'0,"0"-4"0,11 60 0,19-15 0,8 15 0,6-26 0,-8-24 0,14-13 0,-12-25 0,7 6 0,-26-8 0,-13 13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0.118"/>
    </inkml:context>
    <inkml:brush xml:id="br0">
      <inkml:brushProperty name="width" value="0.1" units="cm"/>
      <inkml:brushProperty name="height" value="0.1" units="cm"/>
      <inkml:brushProperty name="color" value="#5B2D90"/>
    </inkml:brush>
  </inkml:definitions>
  <inkml:trace contextRef="#ctx0" brushRef="#br0">41 9 24575,'-6'-8'0,"-7"36"0,3 14 0,-1 57 0,31-25 0,13-5 0,5-3 0,7-9 0,-4-11 0,-8-3 0,-29-15 0,-42 11 0,21-21 0,-25 6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0.319"/>
    </inkml:context>
    <inkml:brush xml:id="br0">
      <inkml:brushProperty name="width" value="0.1" units="cm"/>
      <inkml:brushProperty name="height" value="0.1" units="cm"/>
      <inkml:brushProperty name="color" value="#5B2D90"/>
    </inkml:brush>
  </inkml:definitions>
  <inkml:trace contextRef="#ctx0" brushRef="#br0">0 0 24575,'8'15'0,"-2"-4"0,2 27 0,-5-11 0,11 1 0,0-4 0,-5-3 0,10-5 0,-18-8 0,6-2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0.567"/>
    </inkml:context>
    <inkml:brush xml:id="br0">
      <inkml:brushProperty name="width" value="0.1" units="cm"/>
      <inkml:brushProperty name="height" value="0.1" units="cm"/>
      <inkml:brushProperty name="color" value="#5B2D90"/>
    </inkml:brush>
  </inkml:definitions>
  <inkml:trace contextRef="#ctx0" brushRef="#br0">0 246 24575,'17'-64'0,"16"-22"0,-28 45 0,14-14 0,-27 59 0,-2 17 0,-12 20 0,11 12 0,0-25 0,11-5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0.945"/>
    </inkml:context>
    <inkml:brush xml:id="br0">
      <inkml:brushProperty name="width" value="0.1" units="cm"/>
      <inkml:brushProperty name="height" value="0.1" units="cm"/>
      <inkml:brushProperty name="color" value="#5B2D90"/>
    </inkml:brush>
  </inkml:definitions>
  <inkml:trace contextRef="#ctx0" brushRef="#br0">0 54 24575,'25'45'0,"-14"5"0,14 19 0,-15-22 0,0 9 0,-2-30 0,-8-39 0,17 2 0,8-41 0,1-11 0,14 1 0,-10 8 0,-4 3 0,-14 18 0,8 26 0,-9 37 0,17 18 0,-17 28 0,14-12 0,-5 15 0,7-32 0,-7-4 0,-7-28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2.187"/>
    </inkml:context>
    <inkml:brush xml:id="br0">
      <inkml:brushProperty name="width" value="0.1" units="cm"/>
      <inkml:brushProperty name="height" value="0.1" units="cm"/>
      <inkml:brushProperty name="color" value="#5B2D90"/>
    </inkml:brush>
  </inkml:definitions>
  <inkml:trace contextRef="#ctx0" brushRef="#br0">79 346 24575,'16'-12'0,"5"-4"0,-4-6 0,-2 1 0,-2 6 0,-12 1 0,-12-11 0,1 14 0,-22-6 0,4 32 0,-9 35 0,13 10 0,5 17 0,33-26 0,2-17 0,82-54 0,-40 0 0,-3-8 0,-3-10 0,-18-4 0,-9-2 0,2-9 0,0-16 0,-27 67 0,0 11 0,0 41 0,0 4 0,0 22 0,0-1 0,12-11 0,-9-19 0,14-14 0,37-52 0,7-52 0,-21 34 0,-4-2 0,-10-15 0,-7-3 0,-4 10 0,-5 1 0,-8-34 0,-2 17 0,-10 30 0,-16 43 0,17 29 0,16 46 0,11-17 0,6 10 0,-1-6 0,-6-10 0,0-2 0,17 34 0,-8-15 0,-26-50 0,-23-6 0,5 2 0,-14-9 0,18-6 0,8-8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2.654"/>
    </inkml:context>
    <inkml:brush xml:id="br0">
      <inkml:brushProperty name="width" value="0.1" units="cm"/>
      <inkml:brushProperty name="height" value="0.1" units="cm"/>
      <inkml:brushProperty name="color" value="#5B2D90"/>
    </inkml:brush>
  </inkml:definitions>
  <inkml:trace contextRef="#ctx0" brushRef="#br0">119 508 24575,'-76'0'0,"34"6"0,126-21 0,-6 7 0,14-1-1542,-22 1 1,6-2 0,6-1 0,4-1 1541,-4 0 0,7-1 0,3-1 0,1 0 0,-2 0 0,-5 0-545,-4 2 0,-5 0 1,-1 1-1,3-1 1,6-2 544,4 0 0,8-1 0,4-1 0,2-1 0,-1 0 0,-5 1 0,-6 0 0,3-2 0,-5 1 0,-3-1 0,-2 2 0,0 0 443,17 1 0,-1 0 0,-4 2 0,-10-2-443,-1-5 0,-7-1 0,-39 18 0,-49 24 0,-78 0 0,31 5 0,3-11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3:02.888"/>
    </inkml:context>
    <inkml:brush xml:id="br0">
      <inkml:brushProperty name="width" value="0.1" units="cm"/>
      <inkml:brushProperty name="height" value="0.1" units="cm"/>
      <inkml:brushProperty name="color" value="#5B2D90"/>
    </inkml:brush>
  </inkml:definitions>
  <inkml:trace contextRef="#ctx0" brushRef="#br0">10 422 24575,'-9'0'0,"63"-16"0,-2 6 0,16-2-1639,-2-2 1,17-4-1,10-3 1,4-1 0,-3 1-1,-10 3 1266,5 0 1,-7 1-1,0 1 1,9-2 372,-14 2 0,6-1 0,4-2 0,2 0 0,0 2 0,-3 0 0,-5 3 485,12 1 1,-1 1 0,-4 2 0,-5 2-1,-9 0-485,26-1 0,-7 2 0,5-1 0,4 2 0,-49 9 0,-55 5 0,-4-1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4.113"/>
    </inkml:context>
    <inkml:brush xml:id="br0">
      <inkml:brushProperty name="width" value="0.1" units="cm"/>
      <inkml:brushProperty name="height" value="0.1" units="cm"/>
      <inkml:brushProperty name="color" value="#5B2D90"/>
    </inkml:brush>
  </inkml:definitions>
  <inkml:trace contextRef="#ctx0" brushRef="#br0">195 9 24575,'-6'-8'0,"4"14"0,-4 9 0,6 66 0,0-19 0,0 35 0,0-35 0,0-11 0,0 0 0,0-11 0,0-2 0,0-16 0,0-2 0,-7 0 0,-1-4 0,-15 11 0,1-18 0,-9 3 0,-4-12 0,10-12 0,4 3 0,13-5 0,8 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9.695"/>
    </inkml:context>
    <inkml:brush xml:id="br0">
      <inkml:brushProperty name="width" value="0.1" units="cm"/>
      <inkml:brushProperty name="height" value="0.1" units="cm"/>
      <inkml:brushProperty name="color" value="#5B2D90"/>
    </inkml:brush>
  </inkml:definitions>
  <inkml:trace contextRef="#ctx0" brushRef="#br0">0 1 24575,'7'29'0,"-6"-2"0,5-7 0,1-4 0,-6 5 0,6-7 0,-1 1 0,-4-7 0,4-2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4.429"/>
    </inkml:context>
    <inkml:brush xml:id="br0">
      <inkml:brushProperty name="width" value="0.1" units="cm"/>
      <inkml:brushProperty name="height" value="0.1" units="cm"/>
      <inkml:brushProperty name="color" value="#5B2D90"/>
    </inkml:brush>
  </inkml:definitions>
  <inkml:trace contextRef="#ctx0" brushRef="#br0">18 147 24575,'6'-15'0,"2"-22"0,6 31 0,7-37 0,-6 38 0,-1-20 0,-8 17 0,-12 0 0,-28 22 0,13-2 0,-13 22 0,27-25 0,7 3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4.823"/>
    </inkml:context>
    <inkml:brush xml:id="br0">
      <inkml:brushProperty name="width" value="0.1" units="cm"/>
      <inkml:brushProperty name="height" value="0.1" units="cm"/>
      <inkml:brushProperty name="color" value="#5B2D90"/>
    </inkml:brush>
  </inkml:definitions>
  <inkml:trace contextRef="#ctx0" brushRef="#br0">135 57 24575,'-9'-14'0,"-3"-7"0,4 12 0,-7-3 0,-5 12 0,-7 17 0,11-7 0,-9 21 0,23-3 0,6 16 0,16-2 0,11 2 0,-4-24 0,-11-8 0,-10-12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5.122"/>
    </inkml:context>
    <inkml:brush xml:id="br0">
      <inkml:brushProperty name="width" value="0.1" units="cm"/>
      <inkml:brushProperty name="height" value="0.1" units="cm"/>
      <inkml:brushProperty name="color" value="#5B2D90"/>
    </inkml:brush>
  </inkml:definitions>
  <inkml:trace contextRef="#ctx0" brushRef="#br0">0 43 24575,'15'0'0,"10"17"0,-15-6 0,24 37 0,-21-23 0,12 14 0,-15-19 0,2-25 0,-2-4 0,32-65 0,-25 40 0,46-32 0,-56 58 0,22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5.464"/>
    </inkml:context>
    <inkml:brush xml:id="br0">
      <inkml:brushProperty name="width" value="0.1" units="cm"/>
      <inkml:brushProperty name="height" value="0.1" units="cm"/>
      <inkml:brushProperty name="color" value="#5B2D90"/>
    </inkml:brush>
  </inkml:definitions>
  <inkml:trace contextRef="#ctx0" brushRef="#br0">155 101 24575,'0'-46'0,"-7"13"0,-17 20 0,5 11 0,-11-4 0,15 6 0,-1 18 0,-5-5 0,10 20 0,-1-10 0,12 27 0,12-9 0,10 7 0,7-26 0,4-13 0,1-9 0,-11 0 0,-3 0 0,-13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5.764"/>
    </inkml:context>
    <inkml:brush xml:id="br0">
      <inkml:brushProperty name="width" value="0.1" units="cm"/>
      <inkml:brushProperty name="height" value="0.1" units="cm"/>
      <inkml:brushProperty name="color" value="#5B2D90"/>
    </inkml:brush>
  </inkml:definitions>
  <inkml:trace contextRef="#ctx0" brushRef="#br0">41 409 24575,'-40'0'0,"57"-15"0,40-4 0,27-3 0,1 1 0,-14 2 0,-1 1 0,7-2-1295,10-4 1,8-2-1,2-1 1,-2 2 1294,-4 3 0,-1 1 0,-2 1 0,-5 2 520,-2 1 0,-5 1 1,1 2-521,18-4 0,3 0 0,-19 9 839,-1 15-839,-26 2 0,-52 0 0,0-1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5.996"/>
    </inkml:context>
    <inkml:brush xml:id="br0">
      <inkml:brushProperty name="width" value="0.1" units="cm"/>
      <inkml:brushProperty name="height" value="0.1" units="cm"/>
      <inkml:brushProperty name="color" value="#5B2D90"/>
    </inkml:brush>
  </inkml:definitions>
  <inkml:trace contextRef="#ctx0" brushRef="#br0">3 361 24575,'-3'-6'0,"47"-18"0,46-8 0,-4 2 0,-5 3 0,4 0-2357,-4 0 0,11-5 0,2 0 0,-11 6 2357,-13 6 0,-6 4 0,-1 2 0,29-3 0,-3 3 908,-19 4 0,-5 3-908,33 7 0,-48 0 0,-28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7.757"/>
    </inkml:context>
    <inkml:brush xml:id="br0">
      <inkml:brushProperty name="width" value="0.1" units="cm"/>
      <inkml:brushProperty name="height" value="0.1" units="cm"/>
      <inkml:brushProperty name="color" value="#5B2D90"/>
    </inkml:brush>
  </inkml:definitions>
  <inkml:trace contextRef="#ctx0" brushRef="#br0">801 591 24575,'-6'-33'0,"4"14"0,-11-14 0,11 19 0,-16 6 0,7-11 0,-16 8 0,4-3 0,-15 5 0,-1 34 0,-6 11 0,20 18 0,20 20 0,31-30 0,10-3 0,3-38 0,-5-13 0,0-15 0,-11 7 0,-3-4 0,-7 7 0,-12 1 0,6-1 0,-7 14 0,0 8 0,0 15 0,6 0 0,-4-2 0,17 0 0,-16-4 0,22-2 0,-10-8 0,23-6 0,-14-6 0,27-22 0,-38 8 0,21-20 0,-24-18 0,-13 9 0,-3-5 0,-1-13 0,-3-1 0,-7 7 0,-2 4 0,-2 4 0,-1 7 0,-9-2 0,-40 9 0,12 18 0,-40 28 0,32 15 0,-1 12 0,-8 10 0,1 17 0,24 3 0,0 16 0,3 3 0,6-7 0,1-10 0,6-3 0,5 8 0,1 12 0,1 13 0,14-2 0,28-12 0,31-26 0,27-7 0,12-6 0,0-3 0,-14-1 0,-12 8 0,-6-4 0,13-7-686,10-12 0,17-4 1,8-4-1,1-6 1,-11-6-1,-20-7 686,1-18 0,-9-9 0,6 1 0,3-2 0,-17 2 0,-22-3 0,-9 0 0,-29 24 0,-2 2 0,0 12 0,1-4 0,7 4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9.564"/>
    </inkml:context>
    <inkml:brush xml:id="br0">
      <inkml:brushProperty name="width" value="0.1" units="cm"/>
      <inkml:brushProperty name="height" value="0.1" units="cm"/>
      <inkml:brushProperty name="color" value="#5B2D90"/>
    </inkml:brush>
  </inkml:definitions>
  <inkml:trace contextRef="#ctx0" brushRef="#br0">43 24 24575,'-7'-21'0,"6"19"0,-6 11 0,-4 28 0,8 25 0,-8 26 0,8-32 0,6 10 0,5 6 0,5 13 0,1 2 0,-2-12 0,-1 6 0,3-2 0,8 18 0,6 7 0,0-29 0,4-37 0,23-19 0,-30-26 0,2 6 0,-21-6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19.747"/>
    </inkml:context>
    <inkml:brush xml:id="br0">
      <inkml:brushProperty name="width" value="0.1" units="cm"/>
      <inkml:brushProperty name="height" value="0.1" units="cm"/>
      <inkml:brushProperty name="color" value="#5B2D90"/>
    </inkml:brush>
  </inkml:definitions>
  <inkml:trace contextRef="#ctx0" brushRef="#br0">8 168 24575,'-8'-15'0,"14"-1"0,35-15 0,14 0 0,14 10-278,0-8 1,-4 5 0,-24 24 0,-8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0.223"/>
    </inkml:context>
    <inkml:brush xml:id="br0">
      <inkml:brushProperty name="width" value="0.1" units="cm"/>
      <inkml:brushProperty name="height" value="0.1" units="cm"/>
      <inkml:brushProperty name="color" value="#5B2D90"/>
    </inkml:brush>
  </inkml:definitions>
  <inkml:trace contextRef="#ctx0" brushRef="#br0">140 106 24575,'0'-40'0,"-6"2"0,-8 22 0,-2 4 0,-4 12 0,6 0 0,-3 12 0,1 3 0,-3 43 0,9-23 0,2 18 0,32-40 0,19-14 0,2-2 0,7-5 0,-24 2 0,-6 4 0,-8-4 0,-8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2.985"/>
    </inkml:context>
    <inkml:brush xml:id="br0">
      <inkml:brushProperty name="width" value="0.1" units="cm"/>
      <inkml:brushProperty name="height" value="0.1" units="cm"/>
      <inkml:brushProperty name="color" value="#5B2D90"/>
    </inkml:brush>
  </inkml:definitions>
  <inkml:trace contextRef="#ctx0" brushRef="#br0">10 161 24575,'14'0'0,"7"-8"0,49-22 0,-36 14 0,29-24 0,-50 24 0,-12-6 0,-7 2 0,-20 11 0,-15 14 0,-10 10 0,4 13 0,19-7 0,1 8 0,34 17 0,-7-19 0,81 31 0,-23-47 0,-1 1 0,-1-4 0,-15-8 0,-7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59.805"/>
    </inkml:context>
    <inkml:brush xml:id="br0">
      <inkml:brushProperty name="width" value="0.1" units="cm"/>
      <inkml:brushProperty name="height" value="0.1" units="cm"/>
      <inkml:brushProperty name="color" value="#5B2D90"/>
    </inkml:brush>
  </inkml:definitions>
  <inkml:trace contextRef="#ctx0" brushRef="#br0">46 61 24575,'-25'-34'0,"5"8"0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0.690"/>
    </inkml:context>
    <inkml:brush xml:id="br0">
      <inkml:brushProperty name="width" value="0.1" units="cm"/>
      <inkml:brushProperty name="height" value="0.1" units="cm"/>
      <inkml:brushProperty name="color" value="#5B2D90"/>
    </inkml:brush>
  </inkml:definitions>
  <inkml:trace contextRef="#ctx0" brushRef="#br0">55 87 24575,'-14'-50'0,"9"13"0,27 90 0,-11-15 0,-1 10 0,0 2 0,3 15 0,-12-11 0,1-5 0,12-23 0,-14 24 0,0-87 0,34 19 0,-13 3 0,48 14 0,-43 9 0,6 24 0,-32-13 0,-1 13 0,-76 7 0,31-8 0,-5-11 0,0-5 0,9-11 0,16-7 0,20-9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0.899"/>
    </inkml:context>
    <inkml:brush xml:id="br0">
      <inkml:brushProperty name="width" value="0.1" units="cm"/>
      <inkml:brushProperty name="height" value="0.1" units="cm"/>
      <inkml:brushProperty name="color" value="#5B2D90"/>
    </inkml:brush>
  </inkml:definitions>
  <inkml:trace contextRef="#ctx0" brushRef="#br0">1 2 24575,'6'-2'0,"7"55"0,-4 1 0,2 45 0,4-14 0,-7-25 0,1 1 0,9 35 0,0-28 0,-2-6 0,-11-18 0,17 2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1.163"/>
    </inkml:context>
    <inkml:brush xml:id="br0">
      <inkml:brushProperty name="width" value="0.1" units="cm"/>
      <inkml:brushProperty name="height" value="0.1" units="cm"/>
      <inkml:brushProperty name="color" value="#5B2D90"/>
    </inkml:brush>
  </inkml:definitions>
  <inkml:trace contextRef="#ctx0" brushRef="#br0">3 197 24575,'54'-56'0,"-23"15"0,-8 2 0,-23 19 0,-22 0 0,10 11 0,-25-3 0,13 37 0,8-6 0,22 64 0,21-57 0,33 29 0,4-55 0,-23 0 0,-8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2.819"/>
    </inkml:context>
    <inkml:brush xml:id="br0">
      <inkml:brushProperty name="width" value="0.1" units="cm"/>
      <inkml:brushProperty name="height" value="0.1" units="cm"/>
      <inkml:brushProperty name="color" value="#5B2D90"/>
    </inkml:brush>
  </inkml:definitions>
  <inkml:trace contextRef="#ctx0" brushRef="#br0">596 530 24575,'0'-21'0,"0"-5"0,0-8 0,-8 3 0,6-8 0,-29 12 0,19 12 0,-19-3 0,4 17 0,9 1 0,-17 20 0,24 13 0,-23 18 0,29 1 0,-15 21 0,61-42 0,-18 2 0,54-85 0,-44 24 0,9-28 0,-22 59 0,-12 16 0,5 12 0,-11 6 0,10-21 0,2 2 0,8-16 0,5 4 0,-12-18 0,26-43 0,-34 7 0,10-19 0,-6-2 0,-28 9 0,6-5 0,-5 2 0,-24 18 0,-33 1 0,-9 7 0,-10 12-998,-1 12 0,3 9 998,13 19 0,10 19 0,37 30 0,7 24 0,4-7 0,3-15 0,4 4 0,1 10 0,0 14 0,4 1 0,7-11-176,15 12 1,10-10 175,-3 6 0,20-15 0,26-41 0,19-17 0,-10-6 0,-22-4 0,-1-7 0,16-10 0,7-6 0,-19-2 0,-26-4 0,-12 10 0,-12-2 0,-2 10 0,-6-4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4.497"/>
    </inkml:context>
    <inkml:brush xml:id="br0">
      <inkml:brushProperty name="width" value="0.1" units="cm"/>
      <inkml:brushProperty name="height" value="0.1" units="cm"/>
      <inkml:brushProperty name="color" value="#5B2D90"/>
    </inkml:brush>
  </inkml:definitions>
  <inkml:trace contextRef="#ctx0" brushRef="#br0">15 1 24575,'-8'14'0,"2"-2"0,6 25 0,11 1 0,-8 3 0,8 32 0,1 6 0,22 7 0,8-33 0,56-44 0,-52-26 0,24-6 0,-60 4 0,-4 18 0,-6-6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4.707"/>
    </inkml:context>
    <inkml:brush xml:id="br0">
      <inkml:brushProperty name="width" value="0.1" units="cm"/>
      <inkml:brushProperty name="height" value="0.1" units="cm"/>
      <inkml:brushProperty name="color" value="#5B2D90"/>
    </inkml:brush>
  </inkml:definitions>
  <inkml:trace contextRef="#ctx0" brushRef="#br0">0 113 24575,'0'-15'0,"27"-13"0,-8 17 0,27-26 0,-17 33 0,-3-13 0,-12 17 0,-8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4.835"/>
    </inkml:context>
    <inkml:brush xml:id="br0">
      <inkml:brushProperty name="width" value="0.1" units="cm"/>
      <inkml:brushProperty name="height" value="0.1" units="cm"/>
      <inkml:brushProperty name="color" value="#5B2D90"/>
    </inkml:brush>
  </inkml:definitions>
  <inkml:trace contextRef="#ctx0" brushRef="#br0">10 102 24575,'-10'-37'0,"37"-3"0,-19 30 0,27-5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5.282"/>
    </inkml:context>
    <inkml:brush xml:id="br0">
      <inkml:brushProperty name="width" value="0.1" units="cm"/>
      <inkml:brushProperty name="height" value="0.1" units="cm"/>
      <inkml:brushProperty name="color" value="#5B2D90"/>
    </inkml:brush>
  </inkml:definitions>
  <inkml:trace contextRef="#ctx0" brushRef="#br0">0 46 24575,'11'37'0,"-8"0"0,17 3 0,-18-30 0,23-18 0,-5-33 0,9 6 0,2-13 0,-14 31 0,3-4 0,8 54 0,-8-13 0,2 29 0,-8-28 0,-4 5 0,10-9 0,-8-2 0,0-7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5.480"/>
    </inkml:context>
    <inkml:brush xml:id="br0">
      <inkml:brushProperty name="width" value="0.1" units="cm"/>
      <inkml:brushProperty name="height" value="0.1" units="cm"/>
      <inkml:brushProperty name="color" value="#5B2D90"/>
    </inkml:brush>
  </inkml:definitions>
  <inkml:trace contextRef="#ctx0" brushRef="#br0">1 1 24575,'0'30'0,"6"1"0,-4 3 0,4-13 0,-6-15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5.751"/>
    </inkml:context>
    <inkml:brush xml:id="br0">
      <inkml:brushProperty name="width" value="0.1" units="cm"/>
      <inkml:brushProperty name="height" value="0.1" units="cm"/>
      <inkml:brushProperty name="color" value="#5B2D90"/>
    </inkml:brush>
  </inkml:definitions>
  <inkml:trace contextRef="#ctx0" brushRef="#br0">100 113 24575,'0'-27'0,"0"-9"0,-12 11 0,2 0 0,-26 25 0,24 12 0,-18 11 0,62-6 0,-30 2 0,31-19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0.095"/>
    </inkml:context>
    <inkml:brush xml:id="br0">
      <inkml:brushProperty name="width" value="0.1" units="cm"/>
      <inkml:brushProperty name="height" value="0.1" units="cm"/>
      <inkml:brushProperty name="color" value="#5B2D90"/>
    </inkml:brush>
  </inkml:definitions>
  <inkml:trace contextRef="#ctx0" brushRef="#br0">0 0 24575,'0'20'0,"0"26"0,0-18 0,0 16 0,6-36 0,16-28 0,20-3 0,8-8 0,-7 15 0,-11 28 0,1-1 0,-2 20 0,10-18 0,-21 4 0,-8-17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5.967"/>
    </inkml:context>
    <inkml:brush xml:id="br0">
      <inkml:brushProperty name="width" value="0.1" units="cm"/>
      <inkml:brushProperty name="height" value="0.1" units="cm"/>
      <inkml:brushProperty name="color" value="#5B2D90"/>
    </inkml:brush>
  </inkml:definitions>
  <inkml:trace contextRef="#ctx0" brushRef="#br0">1 1 24575,'0'25'0,"13"10"0,-10 61 0,10-30 0,2 2 0,-5-9 0,-2 1 0,0 12 0,3-2 0,6-16 0,0-4 0,-4 18 0,9-10 0,-14-44 0,-8-8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6.548"/>
    </inkml:context>
    <inkml:brush xml:id="br0">
      <inkml:brushProperty name="width" value="0.1" units="cm"/>
      <inkml:brushProperty name="height" value="0.1" units="cm"/>
      <inkml:brushProperty name="color" value="#5B2D90"/>
    </inkml:brush>
  </inkml:definitions>
  <inkml:trace contextRef="#ctx0" brushRef="#br0">43 280 24575,'-23'-71'0,"4"23"0,45 27 0,-10 19 0,-1-11 0,-3 18 0,13 1 0,-7 4 0,19 7 0,-15-15 0,45-32 0,-35 8 0,27-31 0,-57 24 0,3 7 0,-12 14 0,7 9 0,0 19 0,20 16 0,-3 5 0,17 47 0,-7-18 0,-12 17 0,-2-26 0,-25-12 0,-25 5 0,10-27 0,-7 0 0,27-27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6.764"/>
    </inkml:context>
    <inkml:brush xml:id="br0">
      <inkml:brushProperty name="width" value="0.1" units="cm"/>
      <inkml:brushProperty name="height" value="0.1" units="cm"/>
      <inkml:brushProperty name="color" value="#5B2D90"/>
    </inkml:brush>
  </inkml:definitions>
  <inkml:trace contextRef="#ctx0" brushRef="#br0">1 253 24575,'79'-24'0,"-1"1"0,1-1 0,0 0 0,15-10 0,-1 3 0,3 11 0,6 3 0,-16 0-1172,-32 1 0,-7 4 1172,38 8 187,-39-3 1,-22 9-1,-18 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27.083"/>
    </inkml:context>
    <inkml:brush xml:id="br0">
      <inkml:brushProperty name="width" value="0.1" units="cm"/>
      <inkml:brushProperty name="height" value="0.1" units="cm"/>
      <inkml:brushProperty name="color" value="#5B2D90"/>
    </inkml:brush>
  </inkml:definitions>
  <inkml:trace contextRef="#ctx0" brushRef="#br0">0 379 24575,'2'-17'0,"55"-4"0,-8-1 0,11-2-1129,17-1 1,12 0 0,1 0 1128,-8 2 0,-1-1 0,4 1 265,-5 2 0,6 0 1,-4 0-1,-9 2-265,9-5 0,-11 4 277,-2 5 1,-30 6-278,-53 9 0,6 2 0,1 4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0.151"/>
    </inkml:context>
    <inkml:brush xml:id="br0">
      <inkml:brushProperty name="width" value="0.1" units="cm"/>
      <inkml:brushProperty name="height" value="0.1" units="cm"/>
      <inkml:brushProperty name="color" value="#5B2D90"/>
    </inkml:brush>
  </inkml:definitions>
  <inkml:trace contextRef="#ctx0" brushRef="#br0">57 297 24575,'-22'36'0,"2"-6"0,6 51 0,17-32 0,-2 2 0,1 5 0,9 32 0,-2-17 0,1 12 0,0-6 0,5-6 0,-1 0 0,-3 0 0,-1 5 0,4-5 0,18 9 0,-3-9 0,-19 21-844,21-21 0,-2-1 844,-24 4 0,29 11-328,-30-8 328,24 8 0,-12 13 0,-6-29 0,0 11 0,0-6 0,5-1 0,-2-1-220,-7 0 1,-1 4-1,0-14 220,6 1 1600,-3-13-1600,3-19 344,7 8-344,32 24 0,-26-33 0,29 28 0,-3-9 0,-1-11 0,20 18 0,-20-16 0,32 9 0,-34-7 731,23-5-731,-27-20 0,-1-8 0,23 1 0,-20 0 0,10 4 0,1-1 0,-3-8 0,36 23 0,-27-26 0,-29 6 0,19-8 0,43 0 0,-40 11 0,43-8 0,-48 8 0,-20-11 0,9 0 0,-5 0 0,-11 0 0,34 0 0,-29 0 0,49 0 0,-44 0 0,31 0 0,-34 0 0,9 0 0,22 0 0,30-11 0,-6-3 0,-24 7 0,-3 0 0,-1-5 0,-5 11 0,4 2 0,2 0 0,0-2 0,-8-4 0,-1-1 0,6 6 0,-3-3 0,10-22 0,14 22 0,-21-9 0,2-1 0,-3 11 0,0 1 0,4-4 0,-2-1 0,33-2 0,-26-14 0,-1-3 0,16 6 0,8-16 0,-3 3 0,-29 26 0,-3-9 0,-6 1 0,-23 12 0,-1-11 0,34-22 0,-24 12 0,42-43 0,-55 28 0,5-24 0,-1-4 0,-5-2 0,-7 4 0,-1-14 0,-3 1 0,-4-17 0,-6 2 0,-5 2 0,-5-2-503,2 20 0,-3 0 1,-3 10 502,-22-14 0,19 23 0,-1-2-374,-3-1 1,0 2 373,-11-29-132,-6-4 1,-6-2 131,8 28 0,-2 1 0,-2-2 0,-4-3 0,2 6 0,1 9 0,0 3 0,-17-22 0,2 3 0,27 28 0,0 1 0,-28-26 0,-3 1 0,22 22 0,-3 3 0,-11-5 0,-6-3 0,8 8 0,-9-5 0,8 4 0,5 3 1428,18 11-1428,7 14 794,-29-27-794,23 32 296,-48-35-296,21 27 0,-1 0 0,-26-20 0,29 20 0,5 2 0,17-4 0,5 14 0,-5-14 0,-49-24 0,19 22 0,-7-9 0,-3 3 0,-24 21 0,47-4 0,0 0 0,-45 6 0,40 0 0,2 0 0,-23 0 0,-9-6 0,60 4 0,4-4 0,-6 14 0,6-6 0,8 12 0,34 8 0,-13-11 0,19 9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1.850"/>
    </inkml:context>
    <inkml:brush xml:id="br0">
      <inkml:brushProperty name="width" value="0.1" units="cm"/>
      <inkml:brushProperty name="height" value="0.1" units="cm"/>
      <inkml:brushProperty name="color" value="#5B2D90"/>
    </inkml:brush>
  </inkml:definitions>
  <inkml:trace contextRef="#ctx0" brushRef="#br0">0 15 24575,'7'8'0,"1"-2"0,0-12 0,-8 4 0,-2-11 0,-4 5 0,6 12 0,0 16 0,0-2 0,0 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6.103"/>
    </inkml:context>
    <inkml:brush xml:id="br0">
      <inkml:brushProperty name="width" value="0.1" units="cm"/>
      <inkml:brushProperty name="height" value="0.1" units="cm"/>
      <inkml:brushProperty name="color" value="#5B2D90"/>
    </inkml:brush>
  </inkml:definitions>
  <inkml:trace contextRef="#ctx0" brushRef="#br0">28 137 24575,'-28'-40'0,"36"-1"0,4 17 0,75-7 0,-52 40 0,24-5 0,-39 57 0,-38-6 0,-6 2 0,16 23 0,-21-23 0,5-10 0,26-31 0,18-4 0,20-23 0,22 1 0,4-3 0,8-23 0,-8 23 0,-3 1 0,-13-8 0,-23 20 0,-8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6.666"/>
    </inkml:context>
    <inkml:brush xml:id="br0">
      <inkml:brushProperty name="width" value="0.1" units="cm"/>
      <inkml:brushProperty name="height" value="0.1" units="cm"/>
      <inkml:brushProperty name="color" value="#5B2D90"/>
    </inkml:brush>
  </inkml:definitions>
  <inkml:trace contextRef="#ctx0" brushRef="#br0">741 0 24575,'-75'0'0,"-10"15"0,-3 10 0,37 9 0,-5 11 0,6 1 0,-3 8 0,4 5-569,2-5 1,-1 5 0,8 4 568,15 5 0,9 4 0,3-4-998,-3 8 1,4 0 997,3-9 0,1 5 0,9-1 0,10-1 0,8-1 0,8 3 0,6 2 0,9 4 0,3 0 0,1-7 0,7 5 0,2-5 0,8-4-543,-2-7 0,7 0 1,3-7-1,-3-14 543,31-13 0,-2-18 0,2-4 0,-1-8 0,-6-9 0,-4-7 0,-13 3 0,-1-15-295,-13-13 1,4-16 0,-3-6 0,-8 2 294,-9-3 0,-8-1 0,1-3 0,7 3 0,5-4 0,-6-1 0,-14-1 0,-20-23 0,-18-1 0,-4 9-656,-5 5 1,-7 2 655,-1 5 0,-6-4 0,-7 6 0,-9 10 0,-8 5 0,-4 6-34,-1 9 1,-4 5-1,1 1 34,-14-18 0,0 17 1197,-4 35 0,16 24-1197,44 34 0,-16 0 0,37-19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8.199"/>
    </inkml:context>
    <inkml:brush xml:id="br0">
      <inkml:brushProperty name="width" value="0.1" units="cm"/>
      <inkml:brushProperty name="height" value="0.1" units="cm"/>
      <inkml:brushProperty name="color" value="#5B2D90"/>
    </inkml:brush>
  </inkml:definitions>
  <inkml:trace contextRef="#ctx0" brushRef="#br0">38 122 24575,'-15'-14'0,"1"0"0,6-1 0,14-13 0,9 8 0,23-2 0,-2 13 0,-2 16 0,-14 7 0,-14 18 0,-19 41 0,-13 22 0,7-13 0,31-12 0,19-56 0,51 11 0,-43-14 0,4 21 0,-55 0 0,-4-6 0,-28 10 0,14-17 0,-18-6 0,13 12 0,-17-12 0,23 6 0,3-11 0,19-8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38.629"/>
    </inkml:context>
    <inkml:brush xml:id="br0">
      <inkml:brushProperty name="width" value="0.1" units="cm"/>
      <inkml:brushProperty name="height" value="0.1" units="cm"/>
      <inkml:brushProperty name="color" value="#5B2D90"/>
    </inkml:brush>
  </inkml:definitions>
  <inkml:trace contextRef="#ctx0" brushRef="#br0">635 16 24575,'-77'-4'0,"1"-1"0,18-1 0,6 10 0,0 25 0,5 19 0,7 23 0,5 16 0,5-5 0,1-3 0,3 2-869,5-12 1,0 7 0,1 3 0,4-3 868,-2 13 0,4-1 0,12 2 0,13-10 0,11 4 0,3-1 0,-5-4 0,-8 9 0,-3-4 0,10-2 0,18 5 0,10-4 0,4-24 0,-2-33 0,4-19 0,24-17 0,3-12 0,-11 1 0,-2-11 0,4-22 0,3-16 0,-11 0 0,-6-8 0,-8-4 0,-6 14 0,0-5 0,-12-9 0,-20 2 0,-9-11 0,-5-4 0,-4 4 0,0 11 0,1 4 0,-2 9 0,-12-6 217,-15-10 0,-13-15 1,-8 0-1,-3 18 1,3 32-218,-20 44 0,-3 21 0,8-18 0,-3-1 0,16 16 0,18 37 0,24 4 0,38-12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0.830"/>
    </inkml:context>
    <inkml:brush xml:id="br0">
      <inkml:brushProperty name="width" value="0.1" units="cm"/>
      <inkml:brushProperty name="height" value="0.1" units="cm"/>
      <inkml:brushProperty name="color" value="#5B2D90"/>
    </inkml:brush>
  </inkml:definitions>
  <inkml:trace contextRef="#ctx0" brushRef="#br0">0 1 24575,'0'14'0,"15"29"0,-6 23 0,1 28 0,-1 9 0,2-10-3042,2-8 0,2-6 0,-2 10 3042,-3-2 0,-1 10 0,-1 4 0,-1 0 0,-1-4 0,-1-10 0,0-1 0,-2-1 0,0-3 0,-1-3 0,-1-2 0,-1-5 0,0 1 0,-1 5 0,1 10 0,0 7 0,0 2 0,0-4 0,0-9 734,0 1 0,0-8 0,0-1-734,0-1 0,-1-1 0,2-10 1473,6 28-1473,2-86 0,0-16 0,-1-3 0,-8 6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45.427"/>
    </inkml:context>
    <inkml:brush xml:id="br0">
      <inkml:brushProperty name="width" value="0.1" units="cm"/>
      <inkml:brushProperty name="height" value="0.1" units="cm"/>
      <inkml:brushProperty name="color" value="#5B2D90"/>
    </inkml:brush>
  </inkml:definitions>
  <inkml:trace contextRef="#ctx0" brushRef="#br0">3393 2827 24575,'27'-36'0,"-8"-1"0,7-22 0,-8 2 0,-5 8 0,-2-4-732,-4 0 1,-1-3 731,3-5 0,-2-2 0,-4-6 0,-2-9 0,4 9 0,3-9 0,-3-4 0,-7 4 0,-13-16 0,-9 2 0,-5-6-975,7 15 0,-1-7 0,-3-2 0,-2 3 0,-4 9 975,-5 7 0,-3 6 0,-3 5 0,-3 0 0,-2 0 0,-3 1 0,-3 4 0,-2 3 0,1 5 0,-1 4 0,-6 3 0,-9 1-670,0 8 1,-10 1 0,-8 1 0,-2 2 0,-1 1 0,3 0 0,8 1 669,-3-3 0,6 2 0,1 0 0,-2 2 0,-7 2 0,2 3 0,-8 0 0,-5 1 0,0 2 0,3 3 0,7 4 0,10 6-535,-16 8 1,12 10-1,0 2 535,2-1 0,0 2 0,-2 5-190,7 1 1,-3 5-1,2 0 1,9-4 189,-6 1 0,4 2 1312,-36 18 0,31-2-1312,71-25 1203,-4 10 1,6-19 0,0-2-1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46.017"/>
    </inkml:context>
    <inkml:brush xml:id="br0">
      <inkml:brushProperty name="width" value="0.1" units="cm"/>
      <inkml:brushProperty name="height" value="0.1" units="cm"/>
      <inkml:brushProperty name="color" value="#5B2D90"/>
    </inkml:brush>
  </inkml:definitions>
  <inkml:trace contextRef="#ctx0" brushRef="#br0">588 1 24575,'-60'23'0,"0"0"0,-4 12 0,-4 6 0,8-3 0,10-5 0,3 1 0,-24 19 0,10-5 0,29-23 0,18-12 0,18-12 0,-1 6 0,23-7 0,-5 0 0,6 0 0,44 11 0,-11-8 0,37 8 0,-37-20 0,-4-3 0,2 0 0,18-23 0,-70 19 0,-31-52 0,2 24 0,1-1 0,0 0 0,-4-7 0,10 23 0,21 34 0,-3 13 0,22 15 0,-21-25 0,9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48.503"/>
    </inkml:context>
    <inkml:brush xml:id="br0">
      <inkml:brushProperty name="width" value="0.1" units="cm"/>
      <inkml:brushProperty name="height" value="0.1" units="cm"/>
      <inkml:brushProperty name="color" value="#5B2D90"/>
    </inkml:brush>
  </inkml:definitions>
  <inkml:trace contextRef="#ctx0" brushRef="#br0">415 3209 24575,'-11'-100'0,"-1"1"0,1 0 0,0 0 0,-1 0 0,1 0 0,0 0 0,-1-1 0,1 1 0,-1 12 0,1 12 0,-1 3 0,1-5 0,-2-12 0,3 11 0,-1-11 0,-1-9 0,-1-5 0,0-3 0,1-1 0,-1 3 0,1 5 0,1 8 0,1 10 0,1 13-1943,-2-24 0,2 18 1,-4 5 1942,-14-19 0,2 12 1730,12 0-1730,-9 12 940,14 27-940,8-3 0,0 24 0,12 2 3158,-2 7-3158,28 7 0,-3 0 0,28 0 0,-11 0 0,3 0 0,41 0-854,-26-7 1,2-1 853,-7 7 0,3-2 0,5-8 0,7-5 0,13 1-1037,-11 7 1,12 2-1,7 0 1,2 1 0,-4-2-1,-8-2 1037,9-5 0,-8-2 0,0-1 0,6 3 0,-9 5 0,7 1 0,2 2 0,-1 0 0,-6 0 0,-10-1 0,11-2 0,-11-1 0,2 3 0,16 5 0,2 3 0,-5 0 0,-21-1 0,-5-1 0,5 2-241,-2 2 1,5 2 0,0 0 0,-5-3 240,0-6 0,-4-2 0,0 2 0,3 7 0,1 2 0,4-2 0,2-6 0,7-2 0,-2-1 0,-11 3 0,2 2 0,-3 2 0,0-2 0,4 0 0,-8 3 527,-11 7 0,0 2-527,10-3 0,8-1 0,-3 4 0,7 14 0,8 0 0,-11-16 0,14-3 0,6-2 0,-6-1 0,-14 3 2649,8 7 0,-2-2-2649,2-8 0,13-3 0,0-2 0,-10 1 0,16 0 0,-9 2 0,-6 7 0,1 0 0,-17-7 0,2-1 0,0 3 0,-6 6 0,0 4 0,-4-4 0,12-6 0,0-2 0,20 8 0,5-1 0,-30-7 0,1-2 0,-6 1 0,0 0 0,2 0-254,12 0 0,10 0 0,-10 0 254,-13-1 0,-1 2 0,3 2 0,7 3 0,2 0 0,14-1 0,3 1 0,-5 1 0,-22 4 0,-4 1 0,2-1 0,18-4 0,2-3 0,-5 3 0,-1 8 0,-5-1 0,-6-3 0,5-2 0,5-2 0,7-2 0,4 2 0,-15 1 0,4 2 0,-1-1 0,-4-4 0,7-6 0,-4-5 0,1 3 0,10 8 0,1 4 0,-16-11 0,12-32 0,2 17 0,-31 0 0,0 0 0,29 3 0,12 3 0,-46 11 925,-1 0-925,1 0 0,-10 0 0,-3 0 2372,-4-7-2372,-5 14 0,0-12 0,9 61 0,-14 12 0,4 27 0,-14-48 0,-3 3 0,-8 18 0,-3 3 0,7-11 0,-1 3-1485,-5 25 0,-2 3 1485,1-19 0,0 2 0,0-10 0,-1 3 0,2 2-634,4 3 0,0 1 0,0-3 634,-3 17 0,0-2-270,6 15 0,-2-15 270,-12-41 0,-2 29 0,0-51 2556,-17 0-2556,13-2 2148,-50 6-2148,39-9 708,-33 9-708,39-18 0,-5 10 0,-8-3 0,9 13 0,-28-7 0,15-1 0,-9-5 0,8-1 0,20-6 0,2-2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0.956"/>
    </inkml:context>
    <inkml:brush xml:id="br0">
      <inkml:brushProperty name="width" value="0.1" units="cm"/>
      <inkml:brushProperty name="height" value="0.1" units="cm"/>
      <inkml:brushProperty name="color" value="#5B2D90"/>
    </inkml:brush>
  </inkml:definitions>
  <inkml:trace contextRef="#ctx0" brushRef="#br0">45 22 24575,'-11'-22'0,"-8"87"0,16-19 0,-3 12 0,1 4 0,5 25 0,0-20 0,17 1 0,12-35 0,6-23 0,11-26 0,-29-4 0,2-9 0,-19 27 0,38 18 0,-16-5 0,32 9 0,-26-20 0,1-12 0,-13-3 0,10-69 0,-23 33 0,8-35 0,-23 45 0,-3 25 0,-7 15 0,8 4 0,8 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1.268"/>
    </inkml:context>
    <inkml:brush xml:id="br0">
      <inkml:brushProperty name="width" value="0.1" units="cm"/>
      <inkml:brushProperty name="height" value="0.1" units="cm"/>
      <inkml:brushProperty name="color" value="#5B2D90"/>
    </inkml:brush>
  </inkml:definitions>
  <inkml:trace contextRef="#ctx0" brushRef="#br0">11 87 24575,'-10'21'0,"10"17"0,2-13 0,33 22 0,-22-23 0,21-3 0,-20-15 0,1-6 0,-1-12 0,11-31 0,-14-1 0,-3-37 0,-16 43 0,-14 2 0,-6 23 0,5 12 0,-4 7 0,19-3 0,1 10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1.552"/>
    </inkml:context>
    <inkml:brush xml:id="br0">
      <inkml:brushProperty name="width" value="0.1" units="cm"/>
      <inkml:brushProperty name="height" value="0.1" units="cm"/>
      <inkml:brushProperty name="color" value="#5B2D90"/>
    </inkml:brush>
  </inkml:definitions>
  <inkml:trace contextRef="#ctx0" brushRef="#br0">1 1 24575,'31'25'0,"-7"-6"0,20 17 0,-17-1 0,6 43 0,-18-19 0,-2 9 0,-13-78 0,0-5 0,0-35 0,27-8 0,-8 27 0,39-31 0,-38 50 0,9-5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1.753"/>
    </inkml:context>
    <inkml:brush xml:id="br0">
      <inkml:brushProperty name="width" value="0.1" units="cm"/>
      <inkml:brushProperty name="height" value="0.1" units="cm"/>
      <inkml:brushProperty name="color" value="#5B2D90"/>
    </inkml:brush>
  </inkml:definitions>
  <inkml:trace contextRef="#ctx0" brushRef="#br0">10 22 24575,'-10'-21'0,"19"30"0,7 13 0,17 40 0,-19-5 0,1 4 0,5-7 0,0 2 0,-12 22 0,4-1 0,19-21 0,2-6 0,-1 26 0,14-35 0,-23-30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2.028"/>
    </inkml:context>
    <inkml:brush xml:id="br0">
      <inkml:brushProperty name="width" value="0.1" units="cm"/>
      <inkml:brushProperty name="height" value="0.1" units="cm"/>
      <inkml:brushProperty name="color" value="#5B2D90"/>
    </inkml:brush>
  </inkml:definitions>
  <inkml:trace contextRef="#ctx0" brushRef="#br0">432 15 24575,'-14'-8'0,"-62"1"0,19 27 0,8-14 0,-1 5 0,6 16 0,5 5 0,-6 11 0,-1 12 0,35-17 0,11-5 0,80 15 0,-27-22 0,9-2 0,-1-6 0,-19-15 0,-7 8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2.701"/>
    </inkml:context>
    <inkml:brush xml:id="br0">
      <inkml:brushProperty name="width" value="0.1" units="cm"/>
      <inkml:brushProperty name="height" value="0.1" units="cm"/>
      <inkml:brushProperty name="color" value="#5B2D90"/>
    </inkml:brush>
  </inkml:definitions>
  <inkml:trace contextRef="#ctx0" brushRef="#br0">0 1 24575,'0'15'0,"8"19"0,-6 30 0,6 12 0,-8-1 0,0 22 0,0-38 0,0 7 0,-6-53 0,4-19 0,47-58 0,11 41 0,5 2 0,16-38 0,-18 55 0,-15 16 0,-44 6 0,-26 39 0,-7-23 0,-27 23 0,15-24 0,39-11 0,23-3 0,35-16 0,24 8 0,-30-11 0,41-17 0,4-6 0,-17 1 0,-1-1 0,-4 3 0,-24 14 0,-24 8 0,19 4 0,-10-6 0,22-6 0,-27 4 0,1 8 0,-19-3 0,-7 9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3.002"/>
    </inkml:context>
    <inkml:brush xml:id="br0">
      <inkml:brushProperty name="width" value="0.1" units="cm"/>
      <inkml:brushProperty name="height" value="0.1" units="cm"/>
      <inkml:brushProperty name="color" value="#5B2D90"/>
    </inkml:brush>
  </inkml:definitions>
  <inkml:trace contextRef="#ctx0" brushRef="#br0">0 227 24575,'15'0'0,"39"0"0,17-6 0,29-5 0,11-3 0,-3 1-1967,-19 2 1,1 0 0,1 0 0,1-1 0,1 1 1668,4 0 0,2-1 0,0 1 0,-1 0 0,-5 0 298,10-1 0,-2 0 0,-6 1 0,-14 2 1042,-2 0 0,-14 3-1042,21 2 1819,0-4-1819,-151 32 0,52-12 0,-65 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3.262"/>
    </inkml:context>
    <inkml:brush xml:id="br0">
      <inkml:brushProperty name="width" value="0.1" units="cm"/>
      <inkml:brushProperty name="height" value="0.1" units="cm"/>
      <inkml:brushProperty name="color" value="#5B2D90"/>
    </inkml:brush>
  </inkml:definitions>
  <inkml:trace contextRef="#ctx0" brushRef="#br0">19 1 24575,'-11'37'0,"5"13"0,4 6 0,17 32 0,-14-16 0,1 8 0,7-7 0,3 4 0,-3-7 0,-7-5 0,0-2 0,6 6 0,3 4 0,-3-15 0,-5-11 0,8-16 0,-11-25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3.264"/>
    </inkml:context>
    <inkml:brush xml:id="br0">
      <inkml:brushProperty name="width" value="0.1" units="cm"/>
      <inkml:brushProperty name="height" value="0.1" units="cm"/>
      <inkml:brushProperty name="color" value="#5B2D90"/>
    </inkml:brush>
  </inkml:definitions>
  <inkml:trace contextRef="#ctx0" brushRef="#br0">0 178 24575,'75'2'0,"1"0"0,-1 0 0,0 0 0,-1-5 0,-3-2 0,9 1 0,8 2 0,11 2 0,6 1 0,1-2 0,-4-2-1967,-8-3 1,0-2 0,0-1 0,-4 0 0,-4 4 1868,-4 2 1,-5 4 0,-1-1 0,3-3 97,12-4 0,5-3 0,-3 0 0,-8 2 337,-7 2 1,-6 2 0,-7-4-338,0-8 0,-4 1 907,8 7 1,-10-1-908,-27-8 0,-41 15 0,9-4 0,-22 6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7.602"/>
    </inkml:context>
    <inkml:brush xml:id="br0">
      <inkml:brushProperty name="width" value="0.1" units="cm"/>
      <inkml:brushProperty name="height" value="0.1" units="cm"/>
      <inkml:brushProperty name="color" value="#5B2D90"/>
    </inkml:brush>
  </inkml:definitions>
  <inkml:trace contextRef="#ctx0" brushRef="#br0">0 33 24575,'36'-16'0,"-3"7"0,40 1 0,-14 8 0,-10 10 0,5 9 0,4 8 0,5 8 0,-6 2 0,-1 10 0,-2 4 0,4-5 0,3 4 0,-11 12 0,-23 11 0,-13 13 0,-5 3 0,3-8-793,3-8 1,1-5 0,-2 9 792,-5 8 0,-1 13 0,-1 4 0,0-5 0,0-13 0,0-11 0,-1-9 0,2 4 0,4 31 0,1 6 0,2-12 0,1-22 0,5-4 96,8 10 0,8 5 0,6-15-96,13-19 0,5-9 0,1 19 0,4-20 0,-8-57 0,4-25 0,-11 2 0,6-23 0,0-9 0,-17 5 0,-47 34 0,-6 11 0,-9 17 0,-36 45 0,36 30 0,8 15 0,-4-6 0,7 6 178,13-8 0,8 5 1,12 5-179,10-9 0,10 6 0,7 1 0,1-2 0,-5-8 0,6 7 0,-2-8 0,4 16 0,-14-17 0,4 12 0,3 8 0,1 6 0,-1-1 0,-3-3 0,-5-7 0,-6-12 0,6 22 0,-9-12 0,-1 8 0,-1-4 0,3 11 0,-2 2 0,-9-4 0,-15-14 0,-21-6 0,-14-10 0,0-7 0,6-3 0,-5-6 32,-33 14 0,2-14 0,33-31 0,-18-9 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8.417"/>
    </inkml:context>
    <inkml:brush xml:id="br0">
      <inkml:brushProperty name="width" value="0.1" units="cm"/>
      <inkml:brushProperty name="height" value="0.1" units="cm"/>
      <inkml:brushProperty name="color" value="#5B2D90"/>
    </inkml:brush>
  </inkml:definitions>
  <inkml:trace contextRef="#ctx0" brushRef="#br0">9 0 24575,'-8'12'0,"13"14"0,-2 25 0,28 13 0,-13 8 0,-1 6 0,4-21 0,2 0 0,1 26 0,1 0 0,-1-15 0,-1-8 0,-1 5 0,6-1 0,-28-58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8.842"/>
    </inkml:context>
    <inkml:brush xml:id="br0">
      <inkml:brushProperty name="width" value="0.1" units="cm"/>
      <inkml:brushProperty name="height" value="0.1" units="cm"/>
      <inkml:brushProperty name="color" value="#5B2D90"/>
    </inkml:brush>
  </inkml:definitions>
  <inkml:trace contextRef="#ctx0" brushRef="#br0">1 430 24575,'20'-57'0,"0"0"0,26-31 0,13 25 0,11 8 0,-10 24 0,2 7 0,5-10 0,-2 13 0,-14 32 0,-8 12 0,-3 22 0,-37 1 0,-18 10 0,-29 19 0,-20 10 0,5-10 0,16-19 0,-2-1 0,-11 15 0,-6 5 0,17-18 0,22-27 0,21-14 0,4 10 0,12-9 0,45 28 0,12 4 0,-2-1 0,-3-1 0,12 10 0,-14-12 0,-11-9 0,3 13 0,-9-9 0,-36-33 0,7 17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9.126"/>
    </inkml:context>
    <inkml:brush xml:id="br0">
      <inkml:brushProperty name="width" value="0.1" units="cm"/>
      <inkml:brushProperty name="height" value="0.1" units="cm"/>
      <inkml:brushProperty name="color" value="#5B2D90"/>
    </inkml:brush>
  </inkml:definitions>
  <inkml:trace contextRef="#ctx0" brushRef="#br0">0 38 24575,'53'69'0,"0"1"0,0 8 0,25-17 0,-52-107 0,-15 12 0,-4-24 0,-5-3 0,-10 15 0,-8-24 0,1 69 0,7 9 0,2 0 0,6-2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9.503"/>
    </inkml:context>
    <inkml:brush xml:id="br0">
      <inkml:brushProperty name="width" value="0.1" units="cm"/>
      <inkml:brushProperty name="height" value="0.1" units="cm"/>
      <inkml:brushProperty name="color" value="#5B2D90"/>
    </inkml:brush>
  </inkml:definitions>
  <inkml:trace contextRef="#ctx0" brushRef="#br0">1 151 24575,'44'7'0,"9"11"0,-38 27 0,5 4 0,-2-2 0,10-50 0,5-24 0,-6-20 0,0-7 0,18-16 0,-17-11 0,-2 53 0,-12 21 0,18 38 0,-6-11 0,6 25 0,-15-23 0,-7-2 0,2-12 0,-10-2 0,4-6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9.769"/>
    </inkml:context>
    <inkml:brush xml:id="br0">
      <inkml:brushProperty name="width" value="0.1" units="cm"/>
      <inkml:brushProperty name="height" value="0.1" units="cm"/>
      <inkml:brushProperty name="color" value="#5B2D90"/>
    </inkml:brush>
  </inkml:definitions>
  <inkml:trace contextRef="#ctx0" brushRef="#br0">1 332 24575,'6'8'0,"62"-24"0,2-4 0,13-6 0,-5 0 0,6-2 0,4 0-604,-12 4 0,4 1 0,-1 0 1,-5 0 603,-2-1 0,-4 0 0,-3 4 256,18-2 1,-20 9-257,-45 13 0,-18 8 0,0-2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5:59.988"/>
    </inkml:context>
    <inkml:brush xml:id="br0">
      <inkml:brushProperty name="width" value="0.1" units="cm"/>
      <inkml:brushProperty name="height" value="0.1" units="cm"/>
      <inkml:brushProperty name="color" value="#5B2D90"/>
    </inkml:brush>
  </inkml:definitions>
  <inkml:trace contextRef="#ctx0" brushRef="#br0">1 434 24575,'30'-27'0,"28"0"0,23-5 0,-2 2 0,9-3 0,5 0-735,-17 6 0,8-2 1,2 0-1,-3 4 735,11 3 0,-2 3 0,-6 1-783,9-7 1,-4 4 782,11 9 0,-6 3 17,-36 0 1,-10 3 0,5 6 0,-9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0.702"/>
    </inkml:context>
    <inkml:brush xml:id="br0">
      <inkml:brushProperty name="width" value="0.1" units="cm"/>
      <inkml:brushProperty name="height" value="0.1" units="cm"/>
      <inkml:brushProperty name="color" value="#5B2D90"/>
    </inkml:brush>
  </inkml:definitions>
  <inkml:trace contextRef="#ctx0" brushRef="#br0">48 49 24575,'0'-27'0,"-6"5"0,4 41 0,-26 27 0,19 16 0,7 28 0,3 15 0,2 0 0,-2-15-2358,1 0 1,0-8 0,0 10 2357,-2-9 0,0 11 0,-1 6 0,2 0 0,1-5 0,3-11 0,9 17 0,4-11 0,-5 6 0,-9-17 0,-3 5 0,-2 3 0,0 0 0,3-3-92,4-3 1,1-1 0,2 0 0,-1 0 0,-2-1 91,-1 23 0,-3 1 0,1-4 0,2-9-80,4-10 0,0-8 0,0-11 0,4 16 1,-7-77-1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2.268"/>
    </inkml:context>
    <inkml:brush xml:id="br0">
      <inkml:brushProperty name="width" value="0.1" units="cm"/>
      <inkml:brushProperty name="height" value="0.1" units="cm"/>
      <inkml:brushProperty name="color" value="#5B2D90"/>
    </inkml:brush>
  </inkml:definitions>
  <inkml:trace contextRef="#ctx0" brushRef="#br0">223 492 24575,'76'-16'0,"0"-1"0,-6 11 0,6 0 0,-5-5 0,10-4 0,6 0 0,3 2-1967,0 4 1,6 2 0,3 1 0,-1 0 0,-4-1 1668,-12 0 0,-3 0 0,0 0 0,1 0 0,4 0-62,3-1 1,5-1 0,2-1 0,0 2 0,-2 0 0,-5 3 359,15 2 0,-5 3 0,-1 1 0,5-4-147,-16-1 1,3-3-1,3-1 1,-1 1 0,-1 0-1,-4 3 147,17 1 0,-4 3 0,-1 0 0,4-2-341,-5-4 0,4-2 1,1-2-1,-4 2 1,-6 2 340,-7 4 0,-6 3 0,-2-1 0,0-3 0,19-7 0,-1-4 0,9 1 0,-21 6 0,10 1 0,4 1 0,0-1 0,-6-1 0,-10 0 196,10-6 0,-10-1 0,5 1-196,14 2 0,12 0 0,-9 0 0,-29 1 2481,-20-5-2481,-32 2 3711,-11 24-3711,2-3 4316,-20 20-4316,6 64 0,-6 4 1105,2-14 1,-1 17 0,2 6-1106,2-24 0,2 4 0,1 3 0,0 2 0,-1 2-1040,1-3 0,-1 3 0,1 2 0,0 0 1,0 0-1,0-3 1040,0 11 0,0-2 0,0 0 0,1-1 0,2 0 0,4 0 0,1 2 0,1-1 0,1-6 0,0-9-317,0-1 1,0-10-1,2 4 317,-1-1 0,1 3 0,0 0 0,1-3 0,1 5 0,1-3 0,-1-4 0,2 13 0,-2-4 0,-2 2 0,-8-10 0,-25-16 1017,-9-6-1017,-40-20 0,-18-8 0,12-7 0,-9-4 905,0-5 1,-12-2-1,-6-1 1,2-1-906,22-1 0,1-2 0,-1 0 0,-3 0 0,-4-1 0,-4-1 0,-2-1 0,-4 0 0,-3 0 0,-3-1 0,-5 1 0,22 0 0,-6 0 0,-3 0 0,-3 0 0,-1 0 0,0 0 0,1 0 0,3 0 0,3 0 0,6 0-752,-19 0 1,7 0 0,3 0 0,1 0 0,-2 0 0,-6 0 751,5 0 0,-4 0 0,-5 0 0,0 0 0,0 0 0,4 0 0,5 0 0,8 0 0,-6 0 0,7 0 0,4 0 0,4 0 0,1 0-101,-1-1 0,6 1 1,-1 0-1,-9 1 101,-4 1 0,-11 3 0,-5-1 0,1 1 0,8 0 0,13-2 0,1-1 0,11-2 0,-6 4 0,-23 7 0,-13 5 0,6 0 0,27-5 0,6-3 0,12 9 0,22-4 0,43-13 462,10 8 1,1-6 0,3 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3.632"/>
    </inkml:context>
    <inkml:brush xml:id="br0">
      <inkml:brushProperty name="width" value="0.1" units="cm"/>
      <inkml:brushProperty name="height" value="0.1" units="cm"/>
      <inkml:brushProperty name="color" value="#5B2D90"/>
    </inkml:brush>
  </inkml:definitions>
  <inkml:trace contextRef="#ctx0" brushRef="#br0">0 146 24575,'54'-35'0,"0"-1"0,-2 9 0,-3 4 0,22-2 0,-20 45 0,-19-13 0,-19 38 0,-15 14 0,-36 19-956,19-11 0,-3 3 956,-15-16 0,-4-4 230,7-2 1,0-1-231,-18 27 0,19-27 0,42-11 0,24-5 0,20 8 0,4 2 0,7 11 0,-2 0 0,-4-4 0,-26-22 0,6 10 0,-32-36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5.135"/>
    </inkml:context>
    <inkml:brush xml:id="br0">
      <inkml:brushProperty name="width" value="0.1" units="cm"/>
      <inkml:brushProperty name="height" value="0.1" units="cm"/>
      <inkml:brushProperty name="color" value="#5B2D90"/>
    </inkml:brush>
  </inkml:definitions>
  <inkml:trace contextRef="#ctx0" brushRef="#br0">15 1 24575,'-8'12'0,"1"3"0,7 23 0,0 13 0,0 13 0,0-11 0,0 2 0,0 27 0,0-27 0,0-2 0,0 11 0,9-13 0,-7-19 0,6-6 0,-2-16 0,8 2 0,20-20 0,-4 6 0,9-7 0,7 1 0,-13 6 0,7-6 0,-26 14 0,-7-4 0,-7 4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5.970"/>
    </inkml:context>
    <inkml:brush xml:id="br0">
      <inkml:brushProperty name="width" value="0.1" units="cm"/>
      <inkml:brushProperty name="height" value="0.1" units="cm"/>
      <inkml:brushProperty name="color" value="#5B2D90"/>
    </inkml:brush>
  </inkml:definitions>
  <inkml:trace contextRef="#ctx0" brushRef="#br0">1 56 24575,'4'0'0,"15"0"0,32 0 0,13-13 0,11 10 0,-26-10 0,-1 1 0,11 9 0,6-8 0,-45 11 0,-12 0 0,-1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6.297"/>
    </inkml:context>
    <inkml:brush xml:id="br0">
      <inkml:brushProperty name="width" value="0.1" units="cm"/>
      <inkml:brushProperty name="height" value="0.1" units="cm"/>
      <inkml:brushProperty name="color" value="#5B2D90"/>
    </inkml:brush>
  </inkml:definitions>
  <inkml:trace contextRef="#ctx0" brushRef="#br0">0 0 24575,'0'14'0,"0"7"0,0 33 0,12 15 0,-11-9 0,1 3 0,9 32 0,-11 2 0,6-39 0,-4-25 0,4-13 0,-6-13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7.118"/>
    </inkml:context>
    <inkml:brush xml:id="br0">
      <inkml:brushProperty name="width" value="0.1" units="cm"/>
      <inkml:brushProperty name="height" value="0.1" units="cm"/>
      <inkml:brushProperty name="color" value="#5B2D90"/>
    </inkml:brush>
  </inkml:definitions>
  <inkml:trace contextRef="#ctx0" brushRef="#br0">1 270 24575,'34'-78'0,"-3"24"0,31 5 0,15 25 0,6 6 0,-29 8 0,1 2 0,35-9 0,-2 6 0,-33 17 0,-8 5 0,4 5 0,-9 41 0,-54-10 0,-19-7 0,-9-3 0,-19-3 0,-26 8 0,41-34 0,21 2 0,37 7 0,68 17 0,2 6 0,6 5 0,-16-5 0,-3-1 0,2 3 0,-11-3 0,-19 0 0,-35-37 0,5 9 0,-11-16 0,4 12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7.924"/>
    </inkml:context>
    <inkml:brush xml:id="br0">
      <inkml:brushProperty name="width" value="0.1" units="cm"/>
      <inkml:brushProperty name="height" value="0.1" units="cm"/>
      <inkml:brushProperty name="color" value="#5B2D90"/>
    </inkml:brush>
  </inkml:definitions>
  <inkml:trace contextRef="#ctx0" brushRef="#br0">0 77 24575,'27'0'0,"1"0"0,22-11 0,-17 8 0,17-8 0,-23 11 0,12-9 0,-8-1 0,8 0 0,-17 2 0,-9 1 0,-6 6 0,-7-6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08.939"/>
    </inkml:context>
    <inkml:brush xml:id="br0">
      <inkml:brushProperty name="width" value="0.1" units="cm"/>
      <inkml:brushProperty name="height" value="0.1" units="cm"/>
      <inkml:brushProperty name="color" value="#5B2D90"/>
    </inkml:brush>
  </inkml:definitions>
  <inkml:trace contextRef="#ctx0" brushRef="#br0">0 126 24575,'61'-10'0,"-5"-11"0,31 17 0,-13-22 0,1 23 0,-20-15 0,-1 1 0,9 11 0,26-15 0,-72 33 0,1-9 0,-18 9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11.435"/>
    </inkml:context>
    <inkml:brush xml:id="br0">
      <inkml:brushProperty name="width" value="0.1" units="cm"/>
      <inkml:brushProperty name="height" value="0.1" units="cm"/>
      <inkml:brushProperty name="color" value="#5B2D90"/>
    </inkml:brush>
  </inkml:definitions>
  <inkml:trace contextRef="#ctx0" brushRef="#br0">344 0 24575,'-20'0'0,"4"0"0,-10 0 0,5 0 0,-7 0 0,13 7 0,-9-6 0,6 18 0,-21 1 0,-7 17 0,16-8 0,-1 6 0,23-13 0,0 0 0,1-1 0,7 6 0,7-10 0,1 9 0,6-18 0,-6 5 0,23-5 0,-25 6 0,43 1 0,-36-7 0,19-2 0,-11-6 0,-5 0 0,11 0 0,-5 0 0,19 15 0,-16 1 0,7 2 0,-24 1 0,5-18 0,-12 12 0,29 25 0,-16-11 0,11 25 0,-17-24 0,-14-13 0,4 10 0,-10-16 0,-9 19 0,4-18 0,-18 17 0,1-24 0,-34 17 0,19-18 0,-37 6 0,46-14 0,-14-17 0,33 5 0,8-4 0,13 15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12.177"/>
    </inkml:context>
    <inkml:brush xml:id="br0">
      <inkml:brushProperty name="width" value="0.1" units="cm"/>
      <inkml:brushProperty name="height" value="0.1" units="cm"/>
      <inkml:brushProperty name="color" value="#5B2D90"/>
    </inkml:brush>
  </inkml:definitions>
  <inkml:trace contextRef="#ctx0" brushRef="#br0">0 246 24575,'15'-34'0,"0"14"0,15-16 0,10 5 0,-15 18 0,9-20 0,23 13 0,-24 4 0,30-9 0,-29 23 0,-17-12 0,8 12 0,-24 2 0,6 2 0,-7 4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14.621"/>
    </inkml:context>
    <inkml:brush xml:id="br0">
      <inkml:brushProperty name="width" value="0.1" units="cm"/>
      <inkml:brushProperty name="height" value="0.1" units="cm"/>
      <inkml:brushProperty name="color" value="#5B2D90"/>
    </inkml:brush>
  </inkml:definitions>
  <inkml:trace contextRef="#ctx0" brushRef="#br0">3864 0 24575,'0'21'0,"-17"5"0,2 25 0,-22-8 0,15 2 0,-16-12 0,5-11 0,-14-5 0,-31 14 0,20-26 0,0 12 0,-5-1 0,13-13 0,-6-3 0,-12 3 0,-14 0 0,-4 1 0,10 0 0,-18 4 0,0 0-396,20-6 0,-6-2 0,0 0 0,3 2 396,-3 2 0,4 2 0,0 0 0,2 0 0,1 0 0,-2-2 0,-6-2 0,-2-3 0,1 4 0,1 6 0,1 3 0,8-1 0,3-1 0,5-1 0,-12-2 0,-1 5 0,-12 17 0,3 0 0,29-25 0,-4 3 0,-16 18 0,-18 12 0,2 2 0,16-10 0,22-14 0,2 0 0,-24 14 0,-7 7 0,19-4 0,20 3 0,2 5 0,-1 3 0,-11 11 0,10-7 0,8-3 0,25-14 1584,0 18-1584,12-22 0,7 0 0,-6-19 0,6-7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15.288"/>
    </inkml:context>
    <inkml:brush xml:id="br0">
      <inkml:brushProperty name="width" value="0.1" units="cm"/>
      <inkml:brushProperty name="height" value="0.1" units="cm"/>
      <inkml:brushProperty name="color" value="#5B2D90"/>
    </inkml:brush>
  </inkml:definitions>
  <inkml:trace contextRef="#ctx0" brushRef="#br0">1 189 24575,'82'-22'0,"1"0"0,0-1 0,0 1 0,0 0 0,5-2 0,1 0 0,-12 4 0,-24 10 0,-24 14 0,-38 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4.214"/>
    </inkml:context>
    <inkml:brush xml:id="br0">
      <inkml:brushProperty name="width" value="0.1" units="cm"/>
      <inkml:brushProperty name="height" value="0.1" units="cm"/>
      <inkml:brushProperty name="color" value="#5B2D90"/>
    </inkml:brush>
  </inkml:definitions>
  <inkml:trace contextRef="#ctx0" brushRef="#br0">1 288 24575,'12'-17'0,"41"-34"0,-12 15 0,22-24 0,-38 27 0,-15 11 0,-4 1 0,-31-2 0,12 13 0,-25-4 0,5 31 0,6 28 0,2 5 0,17 30 0,62-6 0,-7-57 0,8-10 0,13-2 0,1-12 0,2-28 0,-7-9 0,3-15 0,-36 2 0,-31 42 0,-13 7 0,-14 2 0,-4 18 0,-3 10 0,33 28 0,38 29 0,6-6 0,-10-14 0,-2-1 0,-6 2 0,-6 14 0,-36-35 0,1-23 0,-50 12 0,-3-25 0,-6 8 0,25-11 0,31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15.702"/>
    </inkml:context>
    <inkml:brush xml:id="br0">
      <inkml:brushProperty name="width" value="0.1" units="cm"/>
      <inkml:brushProperty name="height" value="0.1" units="cm"/>
      <inkml:brushProperty name="color" value="#5B2D90"/>
    </inkml:brush>
  </inkml:definitions>
  <inkml:trace contextRef="#ctx0" brushRef="#br0">0 1 24575,'0'42'0,"0"-2"0,12 43 0,-9-21 0,8-9 0,2 4 0,2 40 0,7-19 0,-9-9 0,-7-30 0,-6-31 0,0-2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0.936"/>
    </inkml:context>
    <inkml:brush xml:id="br0">
      <inkml:brushProperty name="width" value="0.1" units="cm"/>
      <inkml:brushProperty name="height" value="0.1" units="cm"/>
      <inkml:brushProperty name="color" value="#5B2D90"/>
    </inkml:brush>
  </inkml:definitions>
  <inkml:trace contextRef="#ctx0" brushRef="#br0">0 1 24575,'0'39'0,"0"-8"0,0 2 0,6-13 0,-4 0 0,11-10 0,-12 8 0,6-16 0,-7 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1.492"/>
    </inkml:context>
    <inkml:brush xml:id="br0">
      <inkml:brushProperty name="width" value="0.1" units="cm"/>
      <inkml:brushProperty name="height" value="0.1" units="cm"/>
      <inkml:brushProperty name="color" value="#5B2D90"/>
    </inkml:brush>
  </inkml:definitions>
  <inkml:trace contextRef="#ctx0" brushRef="#br0">233 35 24575,'-28'0'0,"1"0"0,-6 17 0,7 44 0,2 15 0,2-26 0,3 4-288,4 11 1,2 9 0,3-2 287,-2 19 0,8-3 0,16-3 0,4-1 0,-9-2 0,6-3 0,23-8 0,6-11 0,5-4 0,38-7 0,-10-36 0,2-14 0,-28-10 0,1-7 27,15-4 0,6-5 0,-11-5-27,-17-10 0,-10-9 0,9-38 0,-13-5 0,-20 33 0,-10-3 0,-14-24 0,-9-11 0,-3 10 0,-1 16 0,-6 4 0,-16-11 0,-9-6 0,5 17 0,-18 1 0,1 45 0,4 18 0,27 30 0,-3 14 0,31-16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3.247"/>
    </inkml:context>
    <inkml:brush xml:id="br0">
      <inkml:brushProperty name="width" value="0.1" units="cm"/>
      <inkml:brushProperty name="height" value="0.1" units="cm"/>
      <inkml:brushProperty name="color" value="#5B2D90"/>
    </inkml:brush>
  </inkml:definitions>
  <inkml:trace contextRef="#ctx0" brushRef="#br0">553 121 24575,'-28'33'0,"16"9"0,-8 54 0,18-33 0,3 9 0,0 1-2463,-1-1 0,-1 2 0,2 3 2463,2-1 0,2 3 0,0 4 0,1 2 0,-2-2 0,0 5 0,1 0 0,0 0 0,0-6-662,0-1 0,0-4 1,1-1-1,0 4 662,2-1 0,0 5 0,0 0 0,-1-2 0,-1-6 0,-4 13 0,-3-7 0,4 0 108,7 4 0,3 0 0,-3-5-108,-8 7 0,-1-6 0,7 7 0,-1-38 0,-7-69 0,0-30 0,0-14 0,1-17 0,-2-10-14,-5 16 1,-3-8 0,-2-1 0,2 5 13,0-1 0,1 5 0,-1-5 0,0 5 0,-1-3 0,0-4 0,-1-6 342,0 3 1,-1-8 0,-1-4-1,0-1 1,2 4 0,1 6-343,2-6 0,3 6 0,-1 1 0,-3-6 253,-4-6 1,-4-9 0,-2-1 0,2 9 0,4 15-254,3-10 0,-1 23 0,-12 25 0,46 20 0,28 10 0,13 5 0,-8 3 0,3-1 856,6-2 1,7-2 0,4 1-857,18 0 0,5 1 0,-1 0-849,-11 2 1,0 1 0,5-2 848,-4-2 0,4-1 0,4 0 0,3 2 0,-17 4 0,5 2 0,2 1 0,-1 1 0,-4-1 0,-6-1 0,22-4 0,-8 0 0,6 1 0,-16 2 0,8 1 0,0 0 0,-7 1 0,-14 2 206,-1 0-1,-12 2-205,16-1 0,-1 0 0,-52 18 904,6-7-904,-10 21 4811,-13 0-4811,6 52 0,-10-18 0,4 16 0,8-14 0,6 15 0,4 10 0,3 5 0,-1 0 0,-1-7 0,-4-11-1624,-2 0 0,-3-9 0,1 0 1,3 9 1623,3-3 0,3 10 0,2 5 0,1 1 0,0-4 0,-2-7 0,-3-14 0,14 34 0,-7-17-514,-10-17 1,-3-1 513,4 17 0,-5-2-125,-10-24 1,-6-5 124,-14 19 0,-28-23 0,-14-5 0,8-19 0,-16-6-458,8-7 1,-18-1 0,-13 0 0,-9-1 0,-5 0 0,-1-1 0,3-1 0,7-1 0,11 0 457,-11 0 0,11-2 0,3-1 0,-5 0 0,-11 2 188,17 0 0,-8 0 0,-6 1 0,-3 0 0,-4 1 1,1-1-1,0 0 0,3 0 0,4-1 0,6-1-188,-9 0 0,3-1 0,3-1 0,2 0 0,4 0 0,4 1 0,5 0 87,-13 3 0,9 1 0,2-1 1,-3-2-88,-26 0 0,-11 0 0,17-7 0,48-12 211,58-21-211,28 7 0,17 5 0,-28 23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3.989"/>
    </inkml:context>
    <inkml:brush xml:id="br0">
      <inkml:brushProperty name="width" value="0.1" units="cm"/>
      <inkml:brushProperty name="height" value="0.1" units="cm"/>
      <inkml:brushProperty name="color" value="#5B2D90"/>
    </inkml:brush>
  </inkml:definitions>
  <inkml:trace contextRef="#ctx0" brushRef="#br0">1 33 24575,'42'-20'0,"5"15"0,-13-3 0,3 23 0,-48 69 0,-9 0 0,-8 10 0,2-28 0,24-59 0,16-10 0,34-18 0,5-3 0,-18 7 0,57-20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4.502"/>
    </inkml:context>
    <inkml:brush xml:id="br0">
      <inkml:brushProperty name="width" value="0.1" units="cm"/>
      <inkml:brushProperty name="height" value="0.1" units="cm"/>
      <inkml:brushProperty name="color" value="#5B2D90"/>
    </inkml:brush>
  </inkml:definitions>
  <inkml:trace contextRef="#ctx0" brushRef="#br0">148 72 24575,'-38'38'0,"5"6"0,6 33 0,5 10 0,11-33 0,3 4 0,2 32 0,3 14 0,5-12 0,5-26 0,6-1 0,12 19 0,8 10 0,-2-17 0,11 3 0,-2-16 0,9-12 0,48-44 0,-29-35 0,-14 15 0,-3-9 0,-13-25 0,-11-7 0,1-24-485,1 19 0,-3-2 485,-21-39 0,9 8 0,-6-5 0,-17 26 0,-5-1 0,7-28 0,-7 0 0,-19 26 0,-3 8 0,-7-24 0,-10 8 0,28 63 0,-1 34 0,4 35 0,1-17 0,10 11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8.083"/>
    </inkml:context>
    <inkml:brush xml:id="br0">
      <inkml:brushProperty name="width" value="0.1" units="cm"/>
      <inkml:brushProperty name="height" value="0.1" units="cm"/>
      <inkml:brushProperty name="color" value="#5B2D90"/>
    </inkml:brush>
  </inkml:definitions>
  <inkml:trace contextRef="#ctx0" brushRef="#br0">0 0 24575,'0'4'0,"0"5"0,0 39 0,20 39 0,-2-4 0,-6-27 0,-1 6 0,5 32 0,-3-2 0,-11-41 0,0-1 0,10 36 0,-1-12 0,-8-42 0,11-12 0,29-23 0,-4 6 0,31-25 0,-7 19 0,-20-17 0,1 18 0,-36-6 0,-10 8 0,-6 6 0,1-4 0,7 4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29.929"/>
    </inkml:context>
    <inkml:brush xml:id="br0">
      <inkml:brushProperty name="width" value="0.1" units="cm"/>
      <inkml:brushProperty name="height" value="0.1" units="cm"/>
      <inkml:brushProperty name="color" value="#5B2D90"/>
    </inkml:brush>
  </inkml:definitions>
  <inkml:trace contextRef="#ctx0" brushRef="#br0">1 139 24575,'6'-8'0,"9"-4"0,6 10 0,18-4 0,24-6 0,4-4 0,20 1 0,-37 2 0,-1 2 0,17 8 0,2-9 0,-41 12 0,-13 0 0,0 0 0,1-6 0,5 4 0,2-4 0,6 0 0,-7 4 0,0-4 0,-14 18 0,0 9 0,-1 2 0,-4 4 0,4 17 0,-6-16 0,0 23 0,12-13 0,-10 3 0,18 34 0,-18-29 0,6 11 0,-2-37 0,-4 0 0,12 2 0,-12-1 0,13 11 0,-14-9 0,12-1 0,-11-4 0,4-16 0,-6 4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3.456"/>
    </inkml:context>
    <inkml:brush xml:id="br0">
      <inkml:brushProperty name="width" value="0.1" units="cm"/>
      <inkml:brushProperty name="height" value="0.1" units="cm"/>
      <inkml:brushProperty name="color" value="#5B2D90"/>
    </inkml:brush>
  </inkml:definitions>
  <inkml:trace contextRef="#ctx0" brushRef="#br0">77 142 24575,'-28'0'0,"1"0"0,5 0 0,73 0 0,35-16 0,-8 14 0,14-1 0,2-11 0,8-5 0,-7 4-2428,-5 11 1,-1 0 2427,-4-11 0,4-3 0,-14 4 1093,8 11-1093,-44-12 0,-25 23 0,-42 2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3.988"/>
    </inkml:context>
    <inkml:brush xml:id="br0">
      <inkml:brushProperty name="width" value="0.1" units="cm"/>
      <inkml:brushProperty name="height" value="0.1" units="cm"/>
      <inkml:brushProperty name="color" value="#5B2D90"/>
    </inkml:brush>
  </inkml:definitions>
  <inkml:trace contextRef="#ctx0" brushRef="#br0">9 73 24575,'-8'6'0,"24"-4"0,12 4 0,26-3 0,8-6 0,26-11-918,-13 13 1,3-2 917,-22-12 0,-1 0 0,0 13 0,1 0 221,12-11 1,-7-1-222,-7 11 0,1-2 0,-63 7 0,2 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4.431"/>
    </inkml:context>
    <inkml:brush xml:id="br0">
      <inkml:brushProperty name="width" value="0.1" units="cm"/>
      <inkml:brushProperty name="height" value="0.1" units="cm"/>
      <inkml:brushProperty name="color" value="#5B2D90"/>
    </inkml:brush>
  </inkml:definitions>
  <inkml:trace contextRef="#ctx0" brushRef="#br0">0 0 24575,'19'89'0,"-9"-49"0,-1 17 0,1 1 0,-2-13 0,2-22 0,-4 4 0,-6-19 0,0-1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4.362"/>
    </inkml:context>
    <inkml:brush xml:id="br0">
      <inkml:brushProperty name="width" value="0.1" units="cm"/>
      <inkml:brushProperty name="height" value="0.1" units="cm"/>
      <inkml:brushProperty name="color" value="#5B2D90"/>
    </inkml:brush>
  </inkml:definitions>
  <inkml:trace contextRef="#ctx0" brushRef="#br0">1 74 24575,'86'-11'0,"-16"8"0,-21-9 0,1-1 0,24 10 0,-23-8 0,-3 1 0,6 8 0,11-6 0,-50 8 0,-7 6 0,-2-5 0,-6 6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4.675"/>
    </inkml:context>
    <inkml:brush xml:id="br0">
      <inkml:brushProperty name="width" value="0.1" units="cm"/>
      <inkml:brushProperty name="height" value="0.1" units="cm"/>
      <inkml:brushProperty name="color" value="#5B2D90"/>
    </inkml:brush>
  </inkml:definitions>
  <inkml:trace contextRef="#ctx0" brushRef="#br0">0 153 24575,'88'-20'0,"-37"9"0,2-2 0,2-10 0,-1 1 0,-4 9 0,-2 1 0,21-16 0,-32 26 0,1-6 0,-30 8 0,-1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4.964"/>
    </inkml:context>
    <inkml:brush xml:id="br0">
      <inkml:brushProperty name="width" value="0.1" units="cm"/>
      <inkml:brushProperty name="height" value="0.1" units="cm"/>
      <inkml:brushProperty name="color" value="#5B2D90"/>
    </inkml:brush>
  </inkml:definitions>
  <inkml:trace contextRef="#ctx0" brushRef="#br0">0 88 24575,'73'-19'0,"-24"14"0,37-26 0,-46 28 0,-2-8 0,1 3 0,-14 6 0,19-6 0,-33 8 0,8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35.416"/>
    </inkml:context>
    <inkml:brush xml:id="br0">
      <inkml:brushProperty name="width" value="0.1" units="cm"/>
      <inkml:brushProperty name="height" value="0.1" units="cm"/>
      <inkml:brushProperty name="color" value="#5B2D90"/>
    </inkml:brush>
  </inkml:definitions>
  <inkml:trace contextRef="#ctx0" brushRef="#br0">1 71 24575,'79'0'0,"-6"-12"0,15-10 0,-27 5 0,16-3 0,-39 20 0,-22 0 0,-3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2.975"/>
    </inkml:context>
    <inkml:brush xml:id="br0">
      <inkml:brushProperty name="width" value="0.1" units="cm"/>
      <inkml:brushProperty name="height" value="0.1" units="cm"/>
      <inkml:brushProperty name="color" value="#5B2D90"/>
    </inkml:brush>
  </inkml:definitions>
  <inkml:trace contextRef="#ctx0" brushRef="#br0">22 0 24575,'-12'10'0,"2"26"0,20 10 0,4 13 0,-1-17 0,27-12 0,-24-18 0,15-3 0,-22-9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3.114"/>
    </inkml:context>
    <inkml:brush xml:id="br0">
      <inkml:brushProperty name="width" value="0.1" units="cm"/>
      <inkml:brushProperty name="height" value="0.1" units="cm"/>
      <inkml:brushProperty name="color" value="#5B2D90"/>
    </inkml:brush>
  </inkml:definitions>
  <inkml:trace contextRef="#ctx0" brushRef="#br0">25 1 24575,'-12'54'0,"0"0"0,19 16 0,3 30 0,5-2 0,13-32 0,5-1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5.738"/>
    </inkml:context>
    <inkml:brush xml:id="br0">
      <inkml:brushProperty name="width" value="0.1" units="cm"/>
      <inkml:brushProperty name="height" value="0.1" units="cm"/>
      <inkml:brushProperty name="color" value="#5B2D90"/>
    </inkml:brush>
  </inkml:definitions>
  <inkml:trace contextRef="#ctx0" brushRef="#br0">517 56 24575,'0'-21'0,"-10"8"0,-20-6 0,3 17 0,-33 32 0,4 25 0,0 15 0,11 2 0,1 6-332,1-14 0,-3 3 1,9 3 331,17 0 0,9 2 0,2-2 0,-9 21 0,14-4 0,41 3 0,12-10 0,-25-28 0,8-11 0,62-15 0,8-18 0,-8-8 0,-36 0 0,-6 0 0,-18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6.154"/>
    </inkml:context>
    <inkml:brush xml:id="br0">
      <inkml:brushProperty name="width" value="0.1" units="cm"/>
      <inkml:brushProperty name="height" value="0.1" units="cm"/>
      <inkml:brushProperty name="color" value="#5B2D90"/>
    </inkml:brush>
  </inkml:definitions>
  <inkml:trace contextRef="#ctx0" brushRef="#br0">44 1 24575,'-22'0'0,"10"34"0,2 8 0,10 51 0,33-4 0,7 1 0,-23-41 0,2-3 0,21 31 0,6-17 0,3-48 0,-23-22 0,-4-37 0,-5-11 0,-5-12 0,-20 5 0,-10-13 0,-1 13 0,-13-5 0,-20 14 0,-2 13 0,14 31 0,-9 64 0,40-5 0,9 13 0,0-26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6.440"/>
    </inkml:context>
    <inkml:brush xml:id="br0">
      <inkml:brushProperty name="width" value="0.1" units="cm"/>
      <inkml:brushProperty name="height" value="0.1" units="cm"/>
      <inkml:brushProperty name="color" value="#5B2D90"/>
    </inkml:brush>
  </inkml:definitions>
  <inkml:trace contextRef="#ctx0" brushRef="#br0">1 92 24575,'12'64'0,"24"24"0,-17-24 0,4 6 0,9 1 0,7 5 0,-6-8 0,-8-12 0,-2-3 0,14 28 0,5-26 0,24-96 0,-26-5 0,-13-22 0,0-22 0,-3 9 0,-1 16 0,-5 1 0,-7-11 0,-4-8 0,0 13 0,13-16 0,-2 45 0,-13 13 0,13 28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6.636"/>
    </inkml:context>
    <inkml:brush xml:id="br0">
      <inkml:brushProperty name="width" value="0.1" units="cm"/>
      <inkml:brushProperty name="height" value="0.1" units="cm"/>
      <inkml:brushProperty name="color" value="#5B2D90"/>
    </inkml:brush>
  </inkml:definitions>
  <inkml:trace contextRef="#ctx0" brushRef="#br0">1 0 24575,'0'6'0,"20"91"0,-15-4 0,14-13 0,1 5 0,-18-10 0,1-5 0,20-20 0,0-3 0,-17 43 0,19-65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4.597"/>
    </inkml:context>
    <inkml:brush xml:id="br0">
      <inkml:brushProperty name="width" value="0.1" units="cm"/>
      <inkml:brushProperty name="height" value="0.1" units="cm"/>
      <inkml:brushProperty name="color" value="#5B2D90"/>
    </inkml:brush>
  </inkml:definitions>
  <inkml:trace contextRef="#ctx0" brushRef="#br0">64 111 24575,'-16'-54'0,"-10"18"0,23 17 0,-15 18 0,22 1 0,-9 1 0,12 6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7.224"/>
    </inkml:context>
    <inkml:brush xml:id="br0">
      <inkml:brushProperty name="width" value="0.1" units="cm"/>
      <inkml:brushProperty name="height" value="0.1" units="cm"/>
      <inkml:brushProperty name="color" value="#5B2D90"/>
    </inkml:brush>
  </inkml:definitions>
  <inkml:trace contextRef="#ctx0" brushRef="#br0">1 210 24575,'0'96'0,"-1"-27"0,2 4 0,3 12 0,1-6 0,-2-2 0,6-10 0,-8-136 0,-2-39 0,1 50 0,0-1 0,-4-39 0,8 0 0,14 32 0,7 10 0,19-8 0,17 29 0,20 5 0,-7 15 0,-17 23 0,1 9 0,14-10 0,7 1 0,-18 8 0,-11 43 0,-13 23 0,-50-3 0,-17 7 0,-8 0 0,-9 1-293,4-15 0,-4 1 0,1-7 1,0-2-1,0-12 0,-28-5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8.427"/>
    </inkml:context>
    <inkml:brush xml:id="br0">
      <inkml:brushProperty name="width" value="0.1" units="cm"/>
      <inkml:brushProperty name="height" value="0.1" units="cm"/>
      <inkml:brushProperty name="color" value="#5B2D90"/>
    </inkml:brush>
  </inkml:definitions>
  <inkml:trace contextRef="#ctx0" brushRef="#br0">1 1 24575,'18'22'0,"20"15"0,-1-23 0,9 6 0,-16-10 0,20-10 0,-22 0 0,8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9.740"/>
    </inkml:context>
    <inkml:brush xml:id="br0">
      <inkml:brushProperty name="width" value="0.1" units="cm"/>
      <inkml:brushProperty name="height" value="0.1" units="cm"/>
      <inkml:brushProperty name="color" value="#5B2D90"/>
    </inkml:brush>
  </inkml:definitions>
  <inkml:trace contextRef="#ctx0" brushRef="#br0">33 298 24575,'-33'-10'0,"95"-21"0,40-6 0,-38 11 0,6 2-1059,0 5 1,12 1 0,5 0 0,-4 1 1058,-5 0 0,-1-1 0,0 3 0,-5 4 0,5 5 0,-4 5 0,1-1 0,10-8 0,0-1 0,-14 4 0,7 10 0,-34 6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49.972"/>
    </inkml:context>
    <inkml:brush xml:id="br0">
      <inkml:brushProperty name="width" value="0.1" units="cm"/>
      <inkml:brushProperty name="height" value="0.1" units="cm"/>
      <inkml:brushProperty name="color" value="#5B2D90"/>
    </inkml:brush>
  </inkml:definitions>
  <inkml:trace contextRef="#ctx0" brushRef="#br0">13 0 24575,'-6'83'0,"0"0"0,11-8 0,5 8 0,-1-1 0,2 14 0,1 2 0,-1-8-2316,0-5 0,-1-5 0,3 2 2316,4-3 0,3 4 0,-1-2 0,-2-7 0,-3 22 0,2-9 0,17-8 0,4-8 400,-13-23 1,-1-6 0,11 14 0,-16-44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0.211"/>
    </inkml:context>
    <inkml:brush xml:id="br0">
      <inkml:brushProperty name="width" value="0.1" units="cm"/>
      <inkml:brushProperty name="height" value="0.1" units="cm"/>
      <inkml:brushProperty name="color" value="#5B2D90"/>
    </inkml:brush>
  </inkml:definitions>
  <inkml:trace contextRef="#ctx0" brushRef="#br0">0 371 24575,'82'21'0,"0"0"0,-14 9 0,-6 10 0,-12 10 0,-11 7 0,-17-1 0,-6-1 0,18 31 0,-30-69 0,13-15 0,0-72 0,-5-6 0,2-6 0,7 18 0,3-1 0,-3-25 0,5-1 0,11 16 0,0 10 0,-5 0 0,15 3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0.592"/>
    </inkml:context>
    <inkml:brush xml:id="br0">
      <inkml:brushProperty name="width" value="0.1" units="cm"/>
      <inkml:brushProperty name="height" value="0.1" units="cm"/>
      <inkml:brushProperty name="color" value="#5B2D90"/>
    </inkml:brush>
  </inkml:definitions>
  <inkml:trace contextRef="#ctx0" brushRef="#br0">536 305 24575,'-26'-68'0,"1"15"0,-6 3 0,-41-8 0,35 22 0,-3 6 0,-15 20 0,0 15 0,-6 23 0,7 15 0,6 6 0,17 13 0,43 25 0,31-67 0,36-10 0,15-23 0,-19 10 0,-6-9 0,-30 12 0,11 10 0,-13-8 0,5 8 0,-24-10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0.821"/>
    </inkml:context>
    <inkml:brush xml:id="br0">
      <inkml:brushProperty name="width" value="0.1" units="cm"/>
      <inkml:brushProperty name="height" value="0.1" units="cm"/>
      <inkml:brushProperty name="color" value="#5B2D90"/>
    </inkml:brush>
  </inkml:definitions>
  <inkml:trace contextRef="#ctx0" brushRef="#br0">177 28 24575,'-44'-15'0,"4"3"0,8 31 0,6 4 0,3 34 0,11 3 0,12 6 0,33 3 0,8-1 0,-26-6 0,6-5 0,47-1 0,10-18 0,7-34 0,-19-4 0,-2-3 0,-2-2 0,-12-15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1.059"/>
    </inkml:context>
    <inkml:brush xml:id="br0">
      <inkml:brushProperty name="width" value="0.1" units="cm"/>
      <inkml:brushProperty name="height" value="0.1" units="cm"/>
      <inkml:brushProperty name="color" value="#5B2D90"/>
    </inkml:brush>
  </inkml:definitions>
  <inkml:trace contextRef="#ctx0" brushRef="#br0">22 163 24575,'-9'-85'0,"6"7"0,-6 110 0,25 1 0,-13 15 0,-1 12 0,8 6 0,6 9 0,-1-3-2473,5 13 0,-1 1 2473,-9-5 0,-1 5 0,4-8 0,16-1 0,-3-7 555,-25-10 1,3-4-556,27-9 0,6-8 0,8-2 0,10-25 0,-21-12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1.299"/>
    </inkml:context>
    <inkml:brush xml:id="br0">
      <inkml:brushProperty name="width" value="0.1" units="cm"/>
      <inkml:brushProperty name="height" value="0.1" units="cm"/>
      <inkml:brushProperty name="color" value="#5B2D90"/>
    </inkml:brush>
  </inkml:definitions>
  <inkml:trace contextRef="#ctx0" brushRef="#br0">549 0 24575,'-70'19'0,"0"0"0,6 10 0,0 4 0,-20 8 0,5 8 0,22 10 0,16 0 0,22-1 0,44-6 0,16-5 0,22-17 0,21 8 0,3-5 0,-14-26 0,-19 9 0,-7-3 0,-27-13 0,-10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1.574"/>
    </inkml:context>
    <inkml:brush xml:id="br0">
      <inkml:brushProperty name="width" value="0.1" units="cm"/>
      <inkml:brushProperty name="height" value="0.1" units="cm"/>
      <inkml:brushProperty name="color" value="#5B2D90"/>
    </inkml:brush>
  </inkml:definitions>
  <inkml:trace contextRef="#ctx0" brushRef="#br0">1 354 24575,'63'-58'0,"0"1"0,-10 5 0,-11 3 0,-18-11 0,-30 32 0,-4-19 0,-22 44 0,-4 12 0,2 14 0,19 52 0,2 24 0,13-47 0,0-1 0,0 44 0,34-57 0,-25-20 0,25-18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4.847"/>
    </inkml:context>
    <inkml:brush xml:id="br0">
      <inkml:brushProperty name="width" value="0.1" units="cm"/>
      <inkml:brushProperty name="height" value="0.1" units="cm"/>
      <inkml:brushProperty name="color" value="#5B2D90"/>
    </inkml:brush>
  </inkml:definitions>
  <inkml:trace contextRef="#ctx0" brushRef="#br0">8 1 24575,'0'21'0,"-6"-1"0,4-5 0,13 22 0,10-6 0,17 26 0,-11-21 0,-9-2 0,-18-13 0,-10-1 0,-5-11 0,-1 10 0,2-18 0,6 5 0,1-6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1.821"/>
    </inkml:context>
    <inkml:brush xml:id="br0">
      <inkml:brushProperty name="width" value="0.1" units="cm"/>
      <inkml:brushProperty name="height" value="0.1" units="cm"/>
      <inkml:brushProperty name="color" value="#5B2D90"/>
    </inkml:brush>
  </inkml:definitions>
  <inkml:trace contextRef="#ctx0" brushRef="#br0">1 582 24575,'77'5'0,"1"1"0,-1-1 0,1 1 0,17 11 0,-5 8 0,-24 13 0,-38 28 0,-19 7 0,-3-5 0,-5-29 0,-1-77 0,-3-25 0,-9-26-1744,24 16 0,6-3 1744,-6 11 0,5 2 0,15-2 0,4-1-22,-2-18 0,-3 4 1,10-6-1,-6 5 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4.008"/>
    </inkml:context>
    <inkml:brush xml:id="br0">
      <inkml:brushProperty name="width" value="0.1" units="cm"/>
      <inkml:brushProperty name="height" value="0.1" units="cm"/>
      <inkml:brushProperty name="color" value="#5B2D90"/>
    </inkml:brush>
  </inkml:definitions>
  <inkml:trace contextRef="#ctx0" brushRef="#br0">44 143 24575,'-10'-23'0,"8"-39"0,-18 41 0,18-15 0,-8 47 0,27 55 0,-13-1 0,13 14 0,-17-40 0,0-21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4.263"/>
    </inkml:context>
    <inkml:brush xml:id="br0">
      <inkml:brushProperty name="width" value="0.1" units="cm"/>
      <inkml:brushProperty name="height" value="0.1" units="cm"/>
      <inkml:brushProperty name="color" value="#5B2D90"/>
    </inkml:brush>
  </inkml:definitions>
  <inkml:trace contextRef="#ctx0" brushRef="#br0">0 0 24575,'0'6'0,"0"8"0,20 58 0,-11 6 0,-3 26 0,0 6 0,1-14 0,2-20 0,0-8 0,-1 9-115,-2 4 0,-2 10 0,0 5 0,1-4 0,-1-9 115,3 7 0,0-7 0,-1-9-257,-4-4 1,1-3 0,8 18 0,-2-13 0,-9-38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4.726"/>
    </inkml:context>
    <inkml:brush xml:id="br0">
      <inkml:brushProperty name="width" value="0.1" units="cm"/>
      <inkml:brushProperty name="height" value="0.1" units="cm"/>
      <inkml:brushProperty name="color" value="#5B2D90"/>
    </inkml:brush>
  </inkml:definitions>
  <inkml:trace contextRef="#ctx0" brushRef="#br0">493 232 24575,'-30'-52'0,"0"0"0,-13-6 0,-6 13 0,-44 29 0,39 7 0,2 9 0,-28 51 0,40-5 0,18 14 0,41-39 0,20-11 0,23-27 0,14-5 0,-6-21 0,-19 11 0,-21 17 0,-21 42 0,13 56 0,-18-12 0,-2 6-384,9 5 1,-1 7 383,-7-2 0,-4 6 0,-1-8-615,2-7 0,0-4 615,-1 13 0,2-9 0,9-23 0,-8-41 0,8 6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6.357"/>
    </inkml:context>
    <inkml:brush xml:id="br0">
      <inkml:brushProperty name="width" value="0.1" units="cm"/>
      <inkml:brushProperty name="height" value="0.1" units="cm"/>
      <inkml:brushProperty name="color" value="#5B2D90"/>
    </inkml:brush>
  </inkml:definitions>
  <inkml:trace contextRef="#ctx0" brushRef="#br0">199 119 24575,'-34'-61'0,"-4"22"0,11 21 0,-10 52 0,15 51 0,8 19 0,1-26 0,3 4-1025,7 10 0,3 11 0,6 1 1025,4-22 0,5 2 0,2 0 0,-3-2-1105,-2 13 1,-2-3-1,5 4 1105,4-9 0,5 4 0,0-1 0,-4-2 0,-9-9 0,-2 0 0,0-4 0,3-7-132,19 20 1,0-8-1,-11 5 1,-3-15 0,0-36-1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6.927"/>
    </inkml:context>
    <inkml:brush xml:id="br0">
      <inkml:brushProperty name="width" value="0.1" units="cm"/>
      <inkml:brushProperty name="height" value="0.1" units="cm"/>
      <inkml:brushProperty name="color" value="#5B2D90"/>
    </inkml:brush>
  </inkml:definitions>
  <inkml:trace contextRef="#ctx0" brushRef="#br0">0 899 24575,'78'-49'0,"1"0"0,-1 0 0,0 0 0,1 0 0,-1 1 0,-5-2 0,-7 2 0,-1 4 0,5 4 0,13 3 0,7 4 0,-6 6 0,-19 11 0,3 11 0,-32-2 0,-26 19 0,-10 46 0,17 31 0,-3-17 0,15-1 0,2-62 0,-8-9 0,8-28 0,-6-16 0,-31-6 0,-31 11 0,-11 8 0,-11 11 0,-6 0 0,23 0 0,74 6 0,31 4 0,13 7 0,0 11 0,2 6 0,17-7 0,-3 11 0,-23 23 0,-11 7 0,6 16 0,-34-18 0,-5 1 0,4 14 0,-26-13 0,10-55 0,-13-25 0,0-54 0,-3 30 0,6-3 0,16-1 0,5-1-729,-6-6 0,5 2 729,24 1 0,1 7 0,-8-7 0,4 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7.501"/>
    </inkml:context>
    <inkml:brush xml:id="br0">
      <inkml:brushProperty name="width" value="0.1" units="cm"/>
      <inkml:brushProperty name="height" value="0.1" units="cm"/>
      <inkml:brushProperty name="color" value="#5B2D90"/>
    </inkml:brush>
  </inkml:definitions>
  <inkml:trace contextRef="#ctx0" brushRef="#br0">1 1 24575,'55'53'0,"-24"-13"0,9 16 0,-1 12 0,-16 19 0,-2 3-2304,14-15 0,2 2 2304,-19-8 0,-2 4 0,5-1-263,11-1 1,6-1 0,-5-7 262,-11-9 0,0-4 599,8 18 0,3-16-599,6-42 0,-22-10 0,11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7.725"/>
    </inkml:context>
    <inkml:brush xml:id="br0">
      <inkml:brushProperty name="width" value="0.1" units="cm"/>
      <inkml:brushProperty name="height" value="0.1" units="cm"/>
      <inkml:brushProperty name="color" value="#5B2D90"/>
    </inkml:brush>
  </inkml:definitions>
  <inkml:trace contextRef="#ctx0" brushRef="#br0">337 0 24575,'-12'22'0,"-26"17"0,-3 11 0,20 7 0,2 7-750,-11-6 0,-7 4 0,6 6 750,8 22 0,7 7 0,2-4-1593,3-21 1,1-4 0,1 4 1592,-3 22 0,1 4 0,9-10 0,12-11 0,10-6-274,8 11 0,11-7 274,7-28 0,2-5 0,-11 5 0,-2-9 0,15-18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8.008"/>
    </inkml:context>
    <inkml:brush xml:id="br0">
      <inkml:brushProperty name="width" value="0.1" units="cm"/>
      <inkml:brushProperty name="height" value="0.1" units="cm"/>
      <inkml:brushProperty name="color" value="#5B2D90"/>
    </inkml:brush>
  </inkml:definitions>
  <inkml:trace contextRef="#ctx0" brushRef="#br0">343 196 24575,'-19'-97'0,"5"26"0,-25 46 0,7 22 0,-44 3 0,35 13 0,-13 11 0,18 13 0,30 13 0,-19 18 0,51-24 0,19-6 0,12-13 0,6-6 0,-11 8 0,2-4 0,12-15 0,-10-2 0,-32 7 0,15-1 0,-25-12 0,4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8.213"/>
    </inkml:context>
    <inkml:brush xml:id="br0">
      <inkml:brushProperty name="width" value="0.1" units="cm"/>
      <inkml:brushProperty name="height" value="0.1" units="cm"/>
      <inkml:brushProperty name="color" value="#5B2D90"/>
    </inkml:brush>
  </inkml:definitions>
  <inkml:trace contextRef="#ctx0" brushRef="#br0">197 76 24575,'-28'-45'0,"2"15"0,-25 32 0,17 29 0,1 6 0,21 30 0,0 27 0,37-17 0,0 9 0,45-57 0,7-12 0,-29-1 0,11-7 0,0-1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5.017"/>
    </inkml:context>
    <inkml:brush xml:id="br0">
      <inkml:brushProperty name="width" value="0.1" units="cm"/>
      <inkml:brushProperty name="height" value="0.1" units="cm"/>
      <inkml:brushProperty name="color" value="#5B2D90"/>
    </inkml:brush>
  </inkml:definitions>
  <inkml:trace contextRef="#ctx0" brushRef="#br0">1 1 24575,'11'33'0,"-8"4"0,28 46 0,-17-25 0,-1 2 0,12 36 0,-6-36 0,-3 1 0,-11-7 0,0-5 0,10-3 0,-9 6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8.459"/>
    </inkml:context>
    <inkml:brush xml:id="br0">
      <inkml:brushProperty name="width" value="0.1" units="cm"/>
      <inkml:brushProperty name="height" value="0.1" units="cm"/>
      <inkml:brushProperty name="color" value="#5B2D90"/>
    </inkml:brush>
  </inkml:definitions>
  <inkml:trace contextRef="#ctx0" brushRef="#br0">145 0 24575,'-42'0'0,"8"0"0,-4 44 0,24-15 0,-3 53 0,33-32 0,8 0 0,12 28 0,32-16 0,12-10 0,5-18 0,-27-14 0,-6-6 0,-18-14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8.941"/>
    </inkml:context>
    <inkml:brush xml:id="br0">
      <inkml:brushProperty name="width" value="0.1" units="cm"/>
      <inkml:brushProperty name="height" value="0.1" units="cm"/>
      <inkml:brushProperty name="color" value="#5B2D90"/>
    </inkml:brush>
  </inkml:definitions>
  <inkml:trace contextRef="#ctx0" brushRef="#br0">22 32 24575,'-10'-23'0,"8"14"0,-8 31 0,10 10 0,0 10 0,0-1 0,0 0 0,0 0 0,10-9 0,-8-11 0,8-12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9.122"/>
    </inkml:context>
    <inkml:brush xml:id="br0">
      <inkml:brushProperty name="width" value="0.1" units="cm"/>
      <inkml:brushProperty name="height" value="0.1" units="cm"/>
      <inkml:brushProperty name="color" value="#5B2D90"/>
    </inkml:brush>
  </inkml:definitions>
  <inkml:trace contextRef="#ctx0" brushRef="#br0">1 223 24575,'2'-68'0,"0"-1"0,6-11 0,39 74 0,-25 13 0,-5 61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9.758"/>
    </inkml:context>
    <inkml:brush xml:id="br0">
      <inkml:brushProperty name="width" value="0.1" units="cm"/>
      <inkml:brushProperty name="height" value="0.1" units="cm"/>
      <inkml:brushProperty name="color" value="#5B2D90"/>
    </inkml:brush>
  </inkml:definitions>
  <inkml:trace contextRef="#ctx0" brushRef="#br0">1 1 24575,'30'34'0,"10"0"0,-16 24 0,14 27 0,-35-44 0,19 16 0,-8-75 0,11-7 0,2-26 0,-2 19 0,8-1 0,6-6 0,15 11 0,-3 40 0,22 52 0,-28-8 0,-2 2 0,12 20 0,5-20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6:59.958"/>
    </inkml:context>
    <inkml:brush xml:id="br0">
      <inkml:brushProperty name="width" value="0.1" units="cm"/>
      <inkml:brushProperty name="height" value="0.1" units="cm"/>
      <inkml:brushProperty name="color" value="#5B2D90"/>
    </inkml:brush>
  </inkml:definitions>
  <inkml:trace contextRef="#ctx0" brushRef="#br0">108 44 24575,'-21'-24'0,"-11"5"0,8 28 0,3 13 0,11 29 0,72-6 0,-13-5 0,27-26 0,2-11 0,-23-3 0,29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0.169"/>
    </inkml:context>
    <inkml:brush xml:id="br0">
      <inkml:brushProperty name="width" value="0.1" units="cm"/>
      <inkml:brushProperty name="height" value="0.1" units="cm"/>
      <inkml:brushProperty name="color" value="#5B2D90"/>
    </inkml:brush>
  </inkml:definitions>
  <inkml:trace contextRef="#ctx0" brushRef="#br0">88 108 24575,'-34'-61'0,"4"23"0,16 29 0,4 95 0,31-38 0,5 4-303,-10 25 0,1 13 303,5-13 0,5 9 0,1 1 0,-7-7-1050,-7-9 1,-4-5 0,0 5 1049,2 9 0,2 8 0,-2-1 0,-4-12 0,-6 7 0,-4-14 0,2 11 0,0-27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0.390"/>
    </inkml:context>
    <inkml:brush xml:id="br0">
      <inkml:brushProperty name="width" value="0.1" units="cm"/>
      <inkml:brushProperty name="height" value="0.1" units="cm"/>
      <inkml:brushProperty name="color" value="#5B2D90"/>
    </inkml:brush>
  </inkml:definitions>
  <inkml:trace contextRef="#ctx0" brushRef="#br0">0 46 24575,'87'-13'0,"0"1"0,-10-1 0,-8 6 0,7 19 0,-30 16 0,-4 8 0,5 25 0,-18-4 0,-5 5 0,-13-3 0,-5-3 0,-6 20 0,-10-6 0,8-60 0,-8-10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0.625"/>
    </inkml:context>
    <inkml:brush xml:id="br0">
      <inkml:brushProperty name="width" value="0.1" units="cm"/>
      <inkml:brushProperty name="height" value="0.1" units="cm"/>
      <inkml:brushProperty name="color" value="#5B2D90"/>
    </inkml:brush>
  </inkml:definitions>
  <inkml:trace contextRef="#ctx0" brushRef="#br0">0 152 24575,'65'-23'0,"0"-1"0,0 0 0,25 0 0,-27-2 0,-57-5 0,-31 62 0,-31 18 0,2 35 0,20-36 0,17-14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0.947"/>
    </inkml:context>
    <inkml:brush xml:id="br0">
      <inkml:brushProperty name="width" value="0.1" units="cm"/>
      <inkml:brushProperty name="height" value="0.1" units="cm"/>
      <inkml:brushProperty name="color" value="#5B2D90"/>
    </inkml:brush>
  </inkml:definitions>
  <inkml:trace contextRef="#ctx0" brushRef="#br0">24 70 24575,'9'46'0,"37"-6"0,-7-28 0,27-14 0,-21-49 0,-22 18 0,-79-27 0,3 48 0,-43 3 0,59 27 0,28-4 0,61 43 0,-39-39 0,39 18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1.123"/>
    </inkml:context>
    <inkml:brush xml:id="br0">
      <inkml:brushProperty name="width" value="0.1" units="cm"/>
      <inkml:brushProperty name="height" value="0.1" units="cm"/>
      <inkml:brushProperty name="color" value="#5B2D90"/>
    </inkml:brush>
  </inkml:definitions>
  <inkml:trace contextRef="#ctx0" brushRef="#br0">1 68 24575,'79'-35'0,"3"3"0,-59 71 0,9-12 0,-11 18 0,-2-14 0,-17-19 0,8-3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3.219"/>
    </inkml:context>
    <inkml:brush xml:id="br0">
      <inkml:brushProperty name="width" value="0.1" units="cm"/>
      <inkml:brushProperty name="height" value="0.1" units="cm"/>
      <inkml:brushProperty name="color" value="#5B2D90"/>
    </inkml:brush>
  </inkml:definitions>
  <inkml:trace contextRef="#ctx0" brushRef="#br0">1 0 24575,'8'54'0,"13"7"0,-18 39 0,7-34 0,5 10 0,-2-1 0,-2 21 0,0 1 0,1-25 0,2 0 0,-1-4 0,-4 10 0,1-17 0,1-32 0,-11-5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5.464"/>
    </inkml:context>
    <inkml:brush xml:id="br0">
      <inkml:brushProperty name="width" value="0.1" units="cm"/>
      <inkml:brushProperty name="height" value="0.1" units="cm"/>
      <inkml:brushProperty name="color" value="#5B2D90"/>
    </inkml:brush>
  </inkml:definitions>
  <inkml:trace contextRef="#ctx0" brushRef="#br0">1 486 24575,'39'-37'0,"-6"24"0,24-18 0,3 2 0,-7 21 0,28-23 0,-61 31 0,-6 6 0,-6 2 0,12 13 0,-5-3 0,18 13 0,-9-6 0,3 13 0,-10-14 0,-8 2 0,-2-24 0,-7-16 0,-12-53 0,29 1 0,7-17 0,8-1 0,-2 40 0,2 2 0,4-16 0,-3 7 0,-7 24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1.691"/>
    </inkml:context>
    <inkml:brush xml:id="br0">
      <inkml:brushProperty name="width" value="0.1" units="cm"/>
      <inkml:brushProperty name="height" value="0.1" units="cm"/>
      <inkml:brushProperty name="color" value="#5B2D90"/>
    </inkml:brush>
  </inkml:definitions>
  <inkml:trace contextRef="#ctx0" brushRef="#br0">46 134 24575,'-25'-72'0,"5"10"0,20 68 0,0 91 0,0-3-431,0-19 1,0-2 430,0 3 0,0-37 0,0-21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1.836"/>
    </inkml:context>
    <inkml:brush xml:id="br0">
      <inkml:brushProperty name="width" value="0.1" units="cm"/>
      <inkml:brushProperty name="height" value="0.1" units="cm"/>
      <inkml:brushProperty name="color" value="#5B2D90"/>
    </inkml:brush>
  </inkml:definitions>
  <inkml:trace contextRef="#ctx0" brushRef="#br0">1 102 24575,'0'-65'0,"0"29"0,0 47 0,19 53 0,-14-34 0,15 20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4.225"/>
    </inkml:context>
    <inkml:brush xml:id="br0">
      <inkml:brushProperty name="width" value="0.1" units="cm"/>
      <inkml:brushProperty name="height" value="0.1" units="cm"/>
      <inkml:brushProperty name="color" value="#5B2D90"/>
    </inkml:brush>
  </inkml:definitions>
  <inkml:trace contextRef="#ctx0" brushRef="#br0">0 697 24575,'34'-12'0,"33"1"0,33 1 0,11 1 0,-9 2 0,-22 4 0,-5 3 0,3-1 0,10-2-1405,-7-3 1,7-3 0,6-2-1,3 0 1,3 0 0,1-1-1,-1 2 1239,-15 2 1,3 0-1,1 0 1,1 1-1,0-1 1,1 1-1,-1-1 1,-1 1-1,-2 0-104,2-1 1,-2 1 0,-3 0-1,0 0 1,2 0 0,3 0 0,5 0-1,7 0 270,-20 1 0,4 0 0,5 0 0,3-1 0,3 0 0,2 0 0,1 1 0,2-1 0,-1 1 0,0 0 0,-1 0 0,-3 1 0,-1 0 0,-4 1 0,-4 0-88,15 1 0,-4 1 0,-3 1 0,-3 1 0,-1 0 0,1 0 1,0 0-1,3 0 0,4 0 0,4-1 88,-15 0 0,3-1 0,1 0 0,2 1 0,2-1 0,1 0 0,1 0 0,1-1 0,1 1 0,1 0 0,0 0 0,0-1 0,0 1 0,1 0 0,-1 0-120,-5 0 1,0 0 0,1-1-1,1 1 1,0 0 0,0-1-1,1 1 1,0 0 0,0-1-1,1 1 1,0 0 0,0 0-1,0 0 1,1 0 0,-1 0 0,1 0-1,0 1 120,-3 0 0,-1 0 0,1 1 0,0-1 0,-1 1 0,1 0 0,0 1 0,0-1 0,1 0 0,0 0 0,0 0 0,1 0 0,1 0 0,0-1 0,1 0 0,1 0 0,1-1 0,1 0 0,-11 0 0,1-1 0,3 0 0,1 0 0,2-1 0,0 0 0,1 0 0,1 0 0,1 0 0,0-1 0,-1 1 0,1-1 0,-2 0 0,1 1 0,-2-1 0,-1 0 0,-1 1 0,-2-1 0,-2 1 0,-2 0 0,-2 0 0,-2 0 0,-4 0 0,25 0 0,-3 0 0,-3 0 0,-3 1 0,-2-1 0,-2 1 0,-1 0 0,-2-1 0,-1 0 0,-1 1 0,0-2 0,0 1 0,1-1 159,11-1 1,7 2 0,5-1 0,1 1 0,-1 0 0,-6-2 0,-8 0 0,-12-2 0,-15-2-1,-18-1 1,-22-4-160,-14-24 580,-50 26 0,-28 11 0,-10 4 0,-30-2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4.543"/>
    </inkml:context>
    <inkml:brush xml:id="br0">
      <inkml:brushProperty name="width" value="0.1" units="cm"/>
      <inkml:brushProperty name="height" value="0.1" units="cm"/>
      <inkml:brushProperty name="color" value="#5B2D90"/>
    </inkml:brush>
  </inkml:definitions>
  <inkml:trace contextRef="#ctx0" brushRef="#br0">1 260 24575,'50'6'0,"0"0"0,20-13 0,12-3-1613,-15 7 0,7 2 0,8 1 0,9-1 0,8-1 1613,-26-1 0,8-1 0,5 0 0,5-1 0,3-1 0,4 1 0,1-1 0,1 0 0,0 1 0,-1 0 0,-2 1 0,-4 1-349,4 1 0,-3 0 0,-1 1 1,-2 1-1,1 0 0,0 0 1,3 0-1,4 0 0,3 0 1,5-1-1,7 0 349,-33 1 0,5-1 0,4 0 0,3 0 0,4 0 0,2 0 0,2 0 0,2 0 0,2 0 0,1 0 0,1-1 0,1 1 0,0 0 0,-1 0 0,0-1 0,-1 1 0,-1 0 0,-2-1 0,-2 1 0,-3 0 0,-2-1 0,-4 1 0,-3-1 0,-4 1-112,24-1 1,-6 0 0,-4-1-1,-3 1 1,-3-1 0,-1 1-1,-2-1 1,0 1 0,1 0-1,0-1 1,3 1 0,2 1-1,3-1 112,-3 1 0,4 0 0,4 1 0,3 0 0,1 0 0,1 0 0,1 0 0,-1 1 0,-1-1 0,-3 0 0,-3 0 0,-4-1 0,-4 1 0,-7-1 0,-5-1 0,-8 0-160,38-3 0,-14 0 0,-9-2 0,-4 1 0,1 0 160,14 0 0,-2 1 0,-4-1 0,-10 0 0,20-2 0,-11-2 876,-6-1 0,-20-4-876,-45-7 4004,-22 19-4004,-58 5 0,-22 6 0,28-3 0,-15 5 0,1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04.855"/>
    </inkml:context>
    <inkml:brush xml:id="br0">
      <inkml:brushProperty name="width" value="0.1" units="cm"/>
      <inkml:brushProperty name="height" value="0.1" units="cm"/>
      <inkml:brushProperty name="color" value="#5B2D90"/>
    </inkml:brush>
  </inkml:definitions>
  <inkml:trace contextRef="#ctx0" brushRef="#br0">1 24 24575,'69'-6'0,"1"0"0,21 1 0,14 1-2458,-18 3 0,10 1 1,5 0-1,0 1 2160,-17-2 0,-3 1 0,4-1 0,8 1 0,13 2 298,-31 0 0,8 0 0,7 2 0,5 0 0,5 1 0,4 0 0,1 0 0,2 0 0,-1 0 0,-2 0 0,-2-1 0,-4 1 0,-6-2 0,-6 0-270,18 0 1,-7-2 0,-6 0-1,-2 0 1,0 0 0,2 0 0,6 2-1,8 1 270,-23 0 0,6 1 0,5 1 0,4 1 0,3 1 0,1 0 0,1 0 0,1 0 0,-2 1 0,-2-1 0,-3-1 0,-3 0 0,-6-1 0,-6-1 0,-6-1 265,26 0 1,-10-3 0,-7 0 0,-3-1 0,0 2 0,5 1-266,10 2 0,5 3 0,0 1 0,-3 0 0,-5-2 0,-9-3 0,18-1 0,-11-4 0,-1-1 0,21 0 0,-2-1 0,-59-1 0,-61 1 1065,-4-6 0,-8 9 0,12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0.462"/>
    </inkml:context>
    <inkml:brush xml:id="br0">
      <inkml:brushProperty name="width" value="0.1" units="cm"/>
      <inkml:brushProperty name="height" value="0.1" units="cm"/>
      <inkml:brushProperty name="color" value="#5B2D90"/>
    </inkml:brush>
  </inkml:definitions>
  <inkml:trace contextRef="#ctx0" brushRef="#br0">0 587 24575,'0'6'0,"0"36"0,5 25 0,3 22 0,3-1-3277,2-15 0,1-1 0,2 6 3112,-4 8 0,1 7 0,1 2 1,4-1 164,8-1 0,4 1 0,1-3 0,-2-9 40,-7-12 1,-1-6 0,2 0-41,5 14 0,2-1 0,8-19 261,14-27 1,4-22-262,7-30 0,7-13 0,-3 13 0,8 1 0,11-13-392,-23 0 1,8-8-1,6-6 1,6-6-1,1-3 1,1 0 0,-1 1-1,-4 3 1,-6 5 391,11-4 0,-6 5 0,-2 1 0,0 0 0,4-3 0,5-4 15,-13 8 0,5-4 1,3-3-1,2-1 0,2-2 1,0 1-1,-2 1 1,-2 2-1,-3 2 0,-4 3-15,16-8 0,-4 2 0,-2 3 0,-4 2 0,-2 2 0,-3 1 0,10-4 0,-4 4 0,-3 2 0,1-2 0,3-3 0,2 0 0,-4 1 0,-7 6 430,15-6 1,-14 7-431,11-12 1091,-19-1-1091,-37 19 4566,-16 8-4566,14-8 1383,-16 21 1,0 2 0,-2 9-1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2.393"/>
    </inkml:context>
    <inkml:brush xml:id="br0">
      <inkml:brushProperty name="width" value="0.1" units="cm"/>
      <inkml:brushProperty name="height" value="0.1" units="cm"/>
      <inkml:brushProperty name="color" value="#5B2D90"/>
    </inkml:brush>
  </inkml:definitions>
  <inkml:trace contextRef="#ctx0" brushRef="#br0">33 128 24575,'-21'0'0,"10"-9"0,11-3 0,11 1 0,12-15 0,7 12 0,3-6 0,7 0 0,24 17 0,5 3 0,8-12 0,-10 12 0,-5 9 0,-16 28 0,-34 13 0,-17 25 0,-10-22 0,-6-2 0,-15 15 0,-11 20 0,33-47 0,28-18 0,25-4 0,42-17 0,11 0 0,-37 3 0,-2 6 0,27 37 0,-25-6 0,-65 25 0,-22 5 0,-31-3 0,0-14 0,-15 7 0,4-13 0,10-22 0,-2-6 0,-5 10 0,-6 3 0,13-11 0,2-17 0,4 12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2.793"/>
    </inkml:context>
    <inkml:brush xml:id="br0">
      <inkml:brushProperty name="width" value="0.1" units="cm"/>
      <inkml:brushProperty name="height" value="0.1" units="cm"/>
      <inkml:brushProperty name="color" value="#5B2D90"/>
    </inkml:brush>
  </inkml:definitions>
  <inkml:trace contextRef="#ctx0" brushRef="#br0">36 80 24575,'-23'70'0,"11"-26"0,19 24 0,13 21 0,1-11 0,-2-23 0,5-3-608,7 11 1,6 5 0,0-16 607,33-7 0,8-1 589,-21-40-589,16-29 301,-31-50-301,-18 1 0,-9-7 0,-12 14 0,-18-1 0,-19 7 0,-17-5 0,-5 3 0,7 12 0,0 7 0,-3 8 0,-12-6 0,-7 1 0,16 24 0,17 42 0,35 44 0,17-7 0,2 0 0,-6-5 0,11-8 0,0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3.410"/>
    </inkml:context>
    <inkml:brush xml:id="br0">
      <inkml:brushProperty name="width" value="0.1" units="cm"/>
      <inkml:brushProperty name="height" value="0.1" units="cm"/>
      <inkml:brushProperty name="color" value="#5B2D90"/>
    </inkml:brush>
  </inkml:definitions>
  <inkml:trace contextRef="#ctx0" brushRef="#br0">1 64 24575,'26'36'0,"-12"-4"0,5 16 0,2 5 0,14 19 0,-18-16 0,1 0 0,22 16 0,-29-113 0,-3-24 0,8-24 0,-8-1 0,0-1 0,1-2 0,2 73 0,0 20 0,23 44 0,-4 0 0,0 35 0,18-22 0,-42-10 0,27-21 0,-21-8 0,29-42 0,-2-8 0,-3-13 0,-1-4 0,6-10 0,24-2 0,-34 84 0,11 3 0,-15 22 0,-3 4 0,7-1 0,16 35 0,-21-47 0,-3-9 0,0-1 0,-12-18 0,-1-2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3.576"/>
    </inkml:context>
    <inkml:brush xml:id="br0">
      <inkml:brushProperty name="width" value="0.1" units="cm"/>
      <inkml:brushProperty name="height" value="0.1" units="cm"/>
      <inkml:brushProperty name="color" value="#5B2D90"/>
    </inkml:brush>
  </inkml:definitions>
  <inkml:trace contextRef="#ctx0" brushRef="#br0">1 1 24575,'0'49'0,"7"0"0,2 5 0,-8-3 0,2 0 0,10 9 0,-1-10 0,-10-31 0,7-10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06.944"/>
    </inkml:context>
    <inkml:brush xml:id="br0">
      <inkml:brushProperty name="width" value="0.1" units="cm"/>
      <inkml:brushProperty name="height" value="0.1" units="cm"/>
      <inkml:brushProperty name="color" value="#5B2D90"/>
    </inkml:brush>
  </inkml:definitions>
  <inkml:trace contextRef="#ctx0" brushRef="#br0">1 0 24575,'0'12'0,"2"-2"0,51 18 0,40-1-1302,-23-7 0,11 4 0,3 2 1302,4 5 0,1 2 0,3 0-923,-16-7 1,1-1 0,1 1 0,-2 1 922,-6 0 0,-2 0 0,2 1 0,5 1 0,11 3 0,9 0 0,2 1 0,-2 0 0,-10-1 0,8 7 0,-8-1 0,6 2 0,-11-8 0,9 3 0,1 0 0,-7 0 0,-14-1 0,6 17 0,-12-2 138,0-3 0,-1-1-138,-2 5 0,0-1 0,2-2 0,4 0 0,16 11 0,-1-3 0,-29-21 0,-2-3 0,7 3 0,-7-5 0,-12-7 1469,-2 0-1469,-13-5 4001,5-3-4001,-13-1 1849,5-12-1849,-4 6 0,9-7 0,-9 0 0,-2 0 0,-8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3.830"/>
    </inkml:context>
    <inkml:brush xml:id="br0">
      <inkml:brushProperty name="width" value="0.1" units="cm"/>
      <inkml:brushProperty name="height" value="0.1" units="cm"/>
      <inkml:brushProperty name="color" value="#5B2D90"/>
    </inkml:brush>
  </inkml:definitions>
  <inkml:trace contextRef="#ctx0" brushRef="#br0">31 264 24575,'0'-62'0,"24"-20"0,-6 37 0,9-10 0,-25 36 0,-28 34 0,-6 23 0,16 38 0,4 6 0,-4-18 0,16-1 0,0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4.144"/>
    </inkml:context>
    <inkml:brush xml:id="br0">
      <inkml:brushProperty name="width" value="0.1" units="cm"/>
      <inkml:brushProperty name="height" value="0.1" units="cm"/>
      <inkml:brushProperty name="color" value="#5B2D90"/>
    </inkml:brush>
  </inkml:definitions>
  <inkml:trace contextRef="#ctx0" brushRef="#br0">1 339 24575,'23'67'0,"-2"11"0,34-23 0,-8-47 0,39-46 0,-41-6 0,1-12 0,-3 2-1122,9-5 0,0 1 1122,15-16 0,-4 4 0,-6 3 537,-14 41-537,-29 34 0,8 41 0,5 28 0,-2-5 0,-4-16 0,0 1 0,-1 24 0,1 11 0,1-12 0,9-18 0,-5-10 0,-19 8 0,21-5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4.477"/>
    </inkml:context>
    <inkml:brush xml:id="br0">
      <inkml:brushProperty name="width" value="0.1" units="cm"/>
      <inkml:brushProperty name="height" value="0.1" units="cm"/>
      <inkml:brushProperty name="color" value="#5B2D90"/>
    </inkml:brush>
  </inkml:definitions>
  <inkml:trace contextRef="#ctx0" brushRef="#br0">370 1058 22683,'-70'8'0,"0"1"0,-1-1 0,-28 10 0,40 2 0,103 5 0,49-2 0,-24-27 0,11-8 0,5-3-2037,-9 3 1,2-2 0,5-4 0,8-4 2036,-14 1 0,7-4 0,6-4 0,3-1 0,2-2 0,-2 0 0,-2 2 0,-6 2 0,8-2 0,-5 2 0,-3 0 0,2 1 0,3-3 0,6-1 0,-16 5 0,6-1 0,5-2 0,2-1 0,1 0 0,0-1 0,-3 2 0,-4 0 0,-5 1 0,-8 2 0,16-7 0,-10 2 0,-4 0 0,0 1 0,5 0 0,3 1 0,6-1 0,3 0 0,-4 1 0,-7 3 0,-13 2 1314,31-21 0,-29 28-1314,-30 92 0,-61-43 0,-39 32 0,0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27:24.629"/>
    </inkml:context>
    <inkml:brush xml:id="br0">
      <inkml:brushProperty name="width" value="0.1" units="cm"/>
      <inkml:brushProperty name="height" value="0.1" units="cm"/>
      <inkml:brushProperty name="color" value="#5B2D90"/>
    </inkml:brush>
  </inkml:definitions>
  <inkml:trace contextRef="#ctx0" brushRef="#br0">105 985 21783,'-52'0'0,"-1"0"0,82-17 0,48-11 0,27-6 0,8-2 0,-13 6-1205,-11 3 1,-3 3 0,3 0 0,7-2 0,11-3 1204,-27 6 0,8-2 0,8-3 0,4-1 0,5-1 0,1-1 0,0 1 0,-2 0 0,-4 1 0,-5 1 0,-6 3 0,-10 2-635,24-6 0,-13 2 1,-5 3-1,0 0 1,7-1 634,-6 1 0,8 0 0,3-1 0,-1 0 0,-4 1 0,-11 3 0,-13 2 0,24-12 0,-21 9 0,1 15 0,-33-21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12.469"/>
    </inkml:context>
    <inkml:brush xml:id="br0">
      <inkml:brushProperty name="width" value="0.1" units="cm"/>
      <inkml:brushProperty name="height" value="0.1" units="cm"/>
      <inkml:brushProperty name="color" value="#5B2D90"/>
    </inkml:brush>
  </inkml:definitions>
  <inkml:trace contextRef="#ctx0" brushRef="#br0">1 687 24575,'86'0'0,"-19"-17"0,14-3 0,-3 11 0,12 3 0,6 1 0,-1-4-1967,-12-3 1,0-2 0,2-2 0,1 0 0,0 3 1668,3 0 0,0 3 0,1-1 0,4 1 0,6-2 298,-11 1 0,5-1 0,5 0 0,2-1 0,1 0 0,-2 1 0,-3 0 0,-5 1-289,3-1 0,-5 2 1,-2 0-1,0 0 0,3-1 1,8 0 288,-16 2 0,5-1 0,4-1 0,3 1 0,1-1 0,0 0 0,0 0 0,-3 1 0,-4 0 0,-4 1 141,8-2 1,-4 2 0,-2 0 0,-3 0 0,0 0-1,-1-1 1,2 0-142,14-3 0,3 0 0,-1-1 0,-3 1 0,-4-1 0,-7 1-174,3 0 1,-4 0 0,-8 0 0,-10 1 173,19-8 0,-41 6 0,-67 14 0,6 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15.116"/>
    </inkml:context>
    <inkml:brush xml:id="br0">
      <inkml:brushProperty name="width" value="0.1" units="cm"/>
      <inkml:brushProperty name="height" value="0.1" units="cm"/>
      <inkml:brushProperty name="color" value="#5B2D90"/>
    </inkml:brush>
  </inkml:definitions>
  <inkml:trace contextRef="#ctx0" brushRef="#br0">28 49 24575,'-28'0'0,"102"0"0,42 0 0,-50 0 0,4 0-209,-2 0 0,9 0 0,4 0 0,-2 0 209,3 1 0,2 0 0,-3-1 0,-7-2-1304,18-5 0,-3-1 1304,-2 7 0,3 1 0,-15-3 802,7-13-802,-45 10 0,-18 4 0,-19-4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16.199"/>
    </inkml:context>
    <inkml:brush xml:id="br0">
      <inkml:brushProperty name="width" value="0.1" units="cm"/>
      <inkml:brushProperty name="height" value="0.1" units="cm"/>
      <inkml:brushProperty name="color" value="#5B2D90"/>
    </inkml:brush>
  </inkml:definitions>
  <inkml:trace contextRef="#ctx0" brushRef="#br0">30 30 24575,'-22'-10'0,"15"8"0,24 4 0,71 4 0,-24-6 0,10 0-1560,15 0 1,10 0 0,-4 0 1559,-25 0 0,-4 0 0,5 0 0,5 0 0,6 0 0,-1 0 0,-12 0 529,2 1 0,-6-2-529,14-5 0,-10 1 0,-24 2 0,-18-9 0,-33 12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17.281"/>
    </inkml:context>
    <inkml:brush xml:id="br0">
      <inkml:brushProperty name="width" value="0.1" units="cm"/>
      <inkml:brushProperty name="height" value="0.1" units="cm"/>
      <inkml:brushProperty name="color" value="#5B2D90"/>
    </inkml:brush>
  </inkml:definitions>
  <inkml:trace contextRef="#ctx0" brushRef="#br0">42 37 24575,'-22'6'0,"8"2"0,8 7 0,30 1 0,16-8 0,5 5 0,7-1-1143,8-9 1,5-2 1142,13 8 0,14-2 0,-20-10 0,13-4 0,8-2 0,2-1 0,-4 0 0,-11 4-579,15 1 1,-9 3 0,10-3 578,-11-3 0,13-2 0,5-3 0,-3 1 0,-10 2 0,-17 3 0,5 5 0,-13 1 0,-2-7 0,-11 1 0,-23 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19.916"/>
    </inkml:context>
    <inkml:brush xml:id="br0">
      <inkml:brushProperty name="width" value="0.1" units="cm"/>
      <inkml:brushProperty name="height" value="0.1" units="cm"/>
      <inkml:brushProperty name="color" value="#5B2D90"/>
    </inkml:brush>
  </inkml:definitions>
  <inkml:trace contextRef="#ctx0" brushRef="#br0">15 69 24575,'-8'7'0,"2"1"0,6 12 0,20 49 0,-2-9 0,-8-5 0,3 2 0,20 20 0,-24-7 0,0-3 0,21-13 0,-15 37 0,-9-96 0,-6 4 0,-6-14 0,-4-17 0,1 7 0,-7-27 0,3-22 0,-5 12 0,0-3 0,9 14 0,0 1 0,-11-15 0,7 10 0,24 26 0,-4 4 0,20 25 0,44 0 0,-12-13 0,5 6 0,16 1 0,-8 0 0,-10-3 0,2 1 0,7 0 0,14-1 0,-1 1 0,-15 2 0,-16 4 0,-4 1 0,36-9 0,-17 5 0,-55 12 0,-6 1 0,-7 6 0,0 0 0,0 6 0,0 38 0,8-21 0,11 50 0,5-58 0,-4 33 0,-16-35 0,-41 20 0,-2-19 0,-35 8 0,-1-21-583,-12 12 583,-12-23-37,23 9 0,-14 5 0,6-4 37,-3-10 0,2-1 0,9 7 0,-3 2 0,12-4 0,-6-8 0,80 0 0,2 0 0,3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0.546"/>
    </inkml:context>
    <inkml:brush xml:id="br0">
      <inkml:brushProperty name="width" value="0.1" units="cm"/>
      <inkml:brushProperty name="height" value="0.1" units="cm"/>
      <inkml:brushProperty name="color" value="#5B2D90"/>
    </inkml:brush>
  </inkml:definitions>
  <inkml:trace contextRef="#ctx0" brushRef="#br0">25 64 24575,'0'51'0,"12"0"0,-9 22 0,16-20 0,-11 9 0,2-46 0,-3-12 0,-7-24 0,0-24 0,0 0 0,-20-30 0,-2-13 0,-3 39 0,8-8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2.398"/>
    </inkml:context>
    <inkml:brush xml:id="br0">
      <inkml:brushProperty name="width" value="0.1" units="cm"/>
      <inkml:brushProperty name="height" value="0.1" units="cm"/>
      <inkml:brushProperty name="color" value="#5B2D90"/>
    </inkml:brush>
  </inkml:definitions>
  <inkml:trace contextRef="#ctx0" brushRef="#br0">164 214 24575,'0'27'0,"0"11"0,0 46 0,0-11 0,0 24 0,0-13 0,0-38 0,0 21 0,0-83 0,0 3 0,-13-49 0,-7-14 0,-1-5 0,3 15 0,-1 1 0,-14-12 0,22 38 0,-11-8 0,16 33 0,24-1 0,20 7 0,43-14 0,8 11 0,9 1 0,-16 1 0,1-1-714,-9-2 1,4 0 0,-6 3 713,4 7 0,-6-1 0,-2-13 0,-3 1 0,-9 12 0,-1 2 0,1-9 0,-5 4 0,3 18 0,-20-2 0,-35 16 0,-6-5 0,19 37 0,7 6 0,1-3 0,-1 1 0,4 1 0,14 22 0,-22-52 2140,-20 57-2140,-25-65 0,-28 7 0,2-15 0,-4-3 0,14-4 0,-7 0 0,-20 0 0,-18 1 0,-3-1 0,13-1 0,-4 1 0,1 0 0,-13 1 0,-10 0 0,15-3 0,31-6 0,12 0 0,-6 13 0,9-15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3.165"/>
    </inkml:context>
    <inkml:brush xml:id="br0">
      <inkml:brushProperty name="width" value="0.1" units="cm"/>
      <inkml:brushProperty name="height" value="0.1" units="cm"/>
      <inkml:brushProperty name="color" value="#5B2D90"/>
    </inkml:brush>
  </inkml:definitions>
  <inkml:trace contextRef="#ctx0" brushRef="#br0">0 93 24575,'0'-41'0,"0"9"0,35 19 0,-4 6 0,32 7 0,-6 61 0,-8 4 0,-28-20 0,-9 6 0,-12 13 0,-9-4 0,-10 3 0,-9-10 0,10-6 0,37-18 0,9-24 0,48-10 0,-22-10 0,0-3 0,29-5 0,14 4 0,-35-18 0,-27 27 0,-10-3 0,-19 9 0,-6 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3.454"/>
    </inkml:context>
    <inkml:brush xml:id="br0">
      <inkml:brushProperty name="width" value="0.1" units="cm"/>
      <inkml:brushProperty name="height" value="0.1" units="cm"/>
      <inkml:brushProperty name="color" value="#5B2D90"/>
    </inkml:brush>
  </inkml:definitions>
  <inkml:trace contextRef="#ctx0" brushRef="#br0">1 86 24575,'47'-24'0,"0"0"0,44-13 0,-40 62 0,-5 16 0,1 19 0,-13-3 0,-12 7 0,-36 5 0,-12-4 0,-7 10-275,-1-20 1,-5-7 274,-23-12 0,27-11 0,2-5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6.546"/>
    </inkml:context>
    <inkml:brush xml:id="br0">
      <inkml:brushProperty name="width" value="0.1" units="cm"/>
      <inkml:brushProperty name="height" value="0.1" units="cm"/>
      <inkml:brushProperty name="color" value="#5B2D90"/>
    </inkml:brush>
  </inkml:definitions>
  <inkml:trace contextRef="#ctx0" brushRef="#br0">2094 5 24575,'-19'0'0,"8"-4"0,-15 18 0,5-12 0,-24 24 0,-10 7 0,2-14 0,-4 0-422,-4 8 1,-6 6-1,-12 1 422,1-6 0,-14 3 0,-8 1 0,0-1 0,4-1 0,11-4 0,-13 5 0,10-4 0,-11 3 0,11-3 0,-14 4 0,-6 2 0,5-1 0,11-6 0,22-6 154,12-7 1,10-5-155,-46 6 0,99-16 0,-2-4 0,10 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7.298"/>
    </inkml:context>
    <inkml:brush xml:id="br0">
      <inkml:brushProperty name="width" value="0.1" units="cm"/>
      <inkml:brushProperty name="height" value="0.1" units="cm"/>
      <inkml:brushProperty name="color" value="#5B2D90"/>
    </inkml:brush>
  </inkml:definitions>
  <inkml:trace contextRef="#ctx0" brushRef="#br0">99 1 24575,'-32'84'0,"18"-62"0,9 30 0,9-3 0,4-35 0,4 0 0,-10 7 0,-2 1 0,-24 31 0,5-31 0,-5 15 0,17-37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7.544"/>
    </inkml:context>
    <inkml:brush xml:id="br0">
      <inkml:brushProperty name="width" value="0.1" units="cm"/>
      <inkml:brushProperty name="height" value="0.1" units="cm"/>
      <inkml:brushProperty name="color" value="#5B2D90"/>
    </inkml:brush>
  </inkml:definitions>
  <inkml:trace contextRef="#ctx0" brushRef="#br0">77 1 24575,'-28'26'0,"1"-11"0,11 20 0,11 6 0,33-7 0,15 2 0,14-27 0,-21-12 0,-13-8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7.798"/>
    </inkml:context>
    <inkml:brush xml:id="br0">
      <inkml:brushProperty name="width" value="0.1" units="cm"/>
      <inkml:brushProperty name="height" value="0.1" units="cm"/>
      <inkml:brushProperty name="color" value="#5B2D90"/>
    </inkml:brush>
  </inkml:definitions>
  <inkml:trace contextRef="#ctx0" brushRef="#br0">1 1 24575,'8'6'0,"-2"2"0,-6 12 0,0 26 0,0-13 0,0 19 0,12-29 0,-3-9 0,43-6 0,-30-8 0,29 0 0,-35 0 0,10 0 0,-17 0 0,3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29.765"/>
    </inkml:context>
    <inkml:brush xml:id="br0">
      <inkml:brushProperty name="width" value="0.1" units="cm"/>
      <inkml:brushProperty name="height" value="0.1" units="cm"/>
      <inkml:brushProperty name="color" value="#5B2D90"/>
    </inkml:brush>
  </inkml:definitions>
  <inkml:trace contextRef="#ctx0" brushRef="#br0">29 78 24575,'-8'-6'0,"-5"4"0,12-16 0,-6 2 0,13 1 0,-4-3 0,17 16 0,-4 14 0,0 5 0,-3 53 0,-12-39 0,12 33 0,-2-47 0,39 22 0,-33-20 0,26 18 0,-52-19 0,0 3 0,-12-11 0,1-4 0,7-6 0,6 0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0.315"/>
    </inkml:context>
    <inkml:brush xml:id="br0">
      <inkml:brushProperty name="width" value="0.1" units="cm"/>
      <inkml:brushProperty name="height" value="0.1" units="cm"/>
      <inkml:brushProperty name="color" value="#5B2D90"/>
    </inkml:brush>
  </inkml:definitions>
  <inkml:trace contextRef="#ctx0" brushRef="#br0">361 1 24575,'-91'31'0,"28"-6"0,-10 37 0,31-5 0,4 11-3850,14 27 3850,7-36 0,4 5 0,15 29 0,8 6 398,-6-31 1,2 0-1,8-1-398,14 2 0,9-2 0,2-6 0,6 10 0,11-17 0,38-31 0,2-22 0,-1-21 0,-35-25 0,4-19 0,-16-2 0,-18-8 0,-17-10 0,-6 7 0,-5-11 0,-4-1 0,-6 11 0,-12-11 0,-14 8 0,-7 9 0,-10 1 0,0 20 0,1 29 0,1 11 0,-35-2 630,37 25-630,41 3 0,6 1 0,0-4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1.065"/>
    </inkml:context>
    <inkml:brush xml:id="br0">
      <inkml:brushProperty name="width" value="0.1" units="cm"/>
      <inkml:brushProperty name="height" value="0.1" units="cm"/>
      <inkml:brushProperty name="color" value="#5B2D90"/>
    </inkml:brush>
  </inkml:definitions>
  <inkml:trace contextRef="#ctx0" brushRef="#br0">1 23 24575,'0'-14'0,"18"6"0,-13 24 0,30 6 0,-30 61 0,12-29 0,-17 40 0,-12-34 0,16-19 0,-2-12 0,34-49 0,30-5 0,-11-17 0,3 19 0,-40 6 0,-11 17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1.482"/>
    </inkml:context>
    <inkml:brush xml:id="br0">
      <inkml:brushProperty name="width" value="0.1" units="cm"/>
      <inkml:brushProperty name="height" value="0.1" units="cm"/>
      <inkml:brushProperty name="color" value="#5B2D90"/>
    </inkml:brush>
  </inkml:definitions>
  <inkml:trace contextRef="#ctx0" brushRef="#br0">538 0 24575,'-75'0'0,"-5"25"0,-1 10 0,-2 13 0,6-2 0,8 20 0,43 21 0,17 18 0,2-5-3297,-8-6 1,4 3 3296,7-13 0,3 11 0,3-1 0,2-11 0,7 14 0,8-11 0,2-8 0,20-12-350,38-30 0,24-17 0,-11-7 350,-29-4 0,0-8 486,27-7 1,11-10 0,-26-16-487,-43-25 0,-18-17 0,-4-2 0,-5-15 0,-3-3 0,-3 9 0,-2 9 0,-3 4 0,-5-4-448,-6-16 0,-5-12 0,-5 8 0,-5 25 448,-9 29 0,-5 14 0,-11-8 0,1 13 2681,-12 41-2681,38 10 0,1-4 0,29-1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2.299"/>
    </inkml:context>
    <inkml:brush xml:id="br0">
      <inkml:brushProperty name="width" value="0.1" units="cm"/>
      <inkml:brushProperty name="height" value="0.1" units="cm"/>
      <inkml:brushProperty name="color" value="#5B2D90"/>
    </inkml:brush>
  </inkml:definitions>
  <inkml:trace contextRef="#ctx0" brushRef="#br0">15 9 24575,'-7'-8'0,"6"24"0,-6 2 0,7 30 0,0 3 0,13 36 0,-9-28 0,15 6 0,-17-45 0,4-12 0,-6-1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2.702"/>
    </inkml:context>
    <inkml:brush xml:id="br0">
      <inkml:brushProperty name="width" value="0.1" units="cm"/>
      <inkml:brushProperty name="height" value="0.1" units="cm"/>
      <inkml:brushProperty name="color" value="#5B2D90"/>
    </inkml:brush>
  </inkml:definitions>
  <inkml:trace contextRef="#ctx0" brushRef="#br0">315 1 24575,'-51'11'0,"10"0"0,-22 46 0,20 6-1507,12-12 0,4 6 1507,12 13 0,4 4 0,-7 2 0,4 10 0,14-4 0,7 13 0,3 1 0,1-11 0,-1 12 0,13-8 0,11-21 0,11 5 0,4-8 0,-1-24 0,2-26 0,2-22 0,8-27 0,3-20 0,-12-3 0,-16 1 0,-11-10 0,-8-1 0,-4-11 0,-3-3 0,-5 4 0,-6-3 0,-6 3 0,-7-1 0,-11-18 0,-10-2 0,-5 11 476,-12-2 0,-10 27-476,0 47 0,3 19 0,10 15 0,29 57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4.053"/>
    </inkml:context>
    <inkml:brush xml:id="br0">
      <inkml:brushProperty name="width" value="0.1" units="cm"/>
      <inkml:brushProperty name="height" value="0.1" units="cm"/>
      <inkml:brushProperty name="color" value="#5B2D90"/>
    </inkml:brush>
  </inkml:definitions>
  <inkml:trace contextRef="#ctx0" brushRef="#br0">7 36 24575,'-6'-35'0,"16"57"0,-14 17 0,29 49 0,-22-12 0,18-22 0,-19-4 0,15-16 0,-15-17 0,6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8.415"/>
    </inkml:context>
    <inkml:brush xml:id="br0">
      <inkml:brushProperty name="width" value="0.1" units="cm"/>
      <inkml:brushProperty name="height" value="0.1" units="cm"/>
      <inkml:brushProperty name="color" value="#5B2D90"/>
    </inkml:brush>
  </inkml:definitions>
  <inkml:trace contextRef="#ctx0" brushRef="#br0">19 1 24575,'-10'60'0,"5"-11"0,2 3 0,3 45 0,0-37 0,0-2 0,0 19 0,0-29 0,0-5 0,6-35 0,2-2 0,17-23 0,8 1 0,2-4 0,39-8 0,-32 24 0,10-13 0,-33 17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8.632"/>
    </inkml:context>
    <inkml:brush xml:id="br0">
      <inkml:brushProperty name="width" value="0.1" units="cm"/>
      <inkml:brushProperty name="height" value="0.1" units="cm"/>
      <inkml:brushProperty name="color" value="#5B2D90"/>
    </inkml:brush>
  </inkml:definitions>
  <inkml:trace contextRef="#ctx0" brushRef="#br0">41 1 24575,'-8'4'0,"-10"27"0,15 13 0,-8 19 0,22 21 0,-8-35 0,14 16 0,-15-45 0,11-6 0,-12-6 0,6-1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39.148"/>
    </inkml:context>
    <inkml:brush xml:id="br0">
      <inkml:brushProperty name="width" value="0.1" units="cm"/>
      <inkml:brushProperty name="height" value="0.1" units="cm"/>
      <inkml:brushProperty name="color" value="#5B2D90"/>
    </inkml:brush>
  </inkml:definitions>
  <inkml:trace contextRef="#ctx0" brushRef="#br0">403 0 24575,'-32'17'0,"-1"5"0,-6 16 0,-13 37 0,0 11 0,24-34 0,3 3-1036,-5 13 1,-2 9 0,7-3 1035,4 5 0,9-2 0,9 3 0,2 2 0,-11 11 0,6 6 0,19-4 0,9 7 0,-1-8 0,-7-3 0,8-3 0,11-17 0,10 8 0,3-5 0,-5-18 0,29 6 365,13-30 0,6-23-365,-26-38 0,-4-19 0,-8 6 0,-1-6 0,-3-2-300,16-21 1,-12-13 299,-25-2 0,-9-15 0,-5-4 0,-2 10 0,0 17 0,-3 6 0,-8-10 0,-8 6 0,-8-11 0,-4-6 0,-2 2 0,1 7 0,1 15 0,-5-17 0,-9 13 0,-15-4 0,-11 1 0,5 29 0,-7 48 0,13 15 2298,12 28-2298,33 41 0,-15-42 0,20 23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0.333"/>
    </inkml:context>
    <inkml:brush xml:id="br0">
      <inkml:brushProperty name="width" value="0.1" units="cm"/>
      <inkml:brushProperty name="height" value="0.1" units="cm"/>
      <inkml:brushProperty name="color" value="#5B2D90"/>
    </inkml:brush>
  </inkml:definitions>
  <inkml:trace contextRef="#ctx0" brushRef="#br0">30 295 24575,'-14'-16'0,"5"71"0,3 5 0,5 7 0,2 8-1569,-1-8 1,0 1 1568,0 6 0,0 1 0,-1-8 0,2 1-29,5 18 0,3-7 29,1-7 748,6 6-748,1-97 0,-14-32 0,3-10 0,0-7 0,-6-2 0,0-4-221,-1 7 1,0-3 0,3 1 220,5-17 0,2-1 0,-3 14 0,0-4 0,1 6 0,3 0 0,0 3 391,-2-19 1,0 15-392,3 44 0,5 60 0,-1 48 0,3-23 0,0 7 0,-8 9 0,-2 9 0,3-6 0,16 0 0,-1 0 0,-15-2 0,-3 7 0,2-6 0,12 7 0,-1-10 0,-5 23 0,7 2 0,-12-68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0.499"/>
    </inkml:context>
    <inkml:brush xml:id="br0">
      <inkml:brushProperty name="width" value="0.1" units="cm"/>
      <inkml:brushProperty name="height" value="0.1" units="cm"/>
      <inkml:brushProperty name="color" value="#5B2D90"/>
    </inkml:brush>
  </inkml:definitions>
  <inkml:trace contextRef="#ctx0" brushRef="#br0">15 344 24575,'-8'-20'0,"1"4"0,16-10 0,34-16 0,12-1 0,10-8 0,2-2 0,-3 5 0,-25 23 0,-12 6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0.906"/>
    </inkml:context>
    <inkml:brush xml:id="br0">
      <inkml:brushProperty name="width" value="0.1" units="cm"/>
      <inkml:brushProperty name="height" value="0.1" units="cm"/>
      <inkml:brushProperty name="color" value="#5B2D90"/>
    </inkml:brush>
  </inkml:definitions>
  <inkml:trace contextRef="#ctx0" brushRef="#br0">37 0 24575,'17'33'0,"-12"4"0,27 57 0,-21-19 0,-3 2 0,1-20 0,1 0 0,4 25 0,2 0 0,-5-17 0,1-6 0,8 9 0,6 10 0,-25-83 0,6-4 0,-15-19 0,-32-25 0,10 32 0,-22-25 0,24 44 0,-5 11 0,8 65 0,6-28 0,23 39 0,5-64 0,46-16 0,7-7 0,-30 5 0,19-8 0,1-1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1.488"/>
    </inkml:context>
    <inkml:brush xml:id="br0">
      <inkml:brushProperty name="width" value="0.1" units="cm"/>
      <inkml:brushProperty name="height" value="0.1" units="cm"/>
      <inkml:brushProperty name="color" value="#5B2D90"/>
    </inkml:brush>
  </inkml:definitions>
  <inkml:trace contextRef="#ctx0" brushRef="#br0">1 1 24575,'0'4'0,"0"5"0,8 18 0,-6 67 0,6-40 0,-8 42 0,6-64 0,13-35 0,-8-7 0,23-27 0,-30-2 0,21-8 0,-23 11 0,12 4 0,-6 24 0,0 26 0,7 0 0,-7 40 0,8-32 0,-1 6 0,5-25 0,-3-20 0,-3-2 0,11-23 0,-20 13 0,18-6 0,-21 16 0,10 13 0,-10 4 0,4 12 0,2 19 0,-5-9 0,11 23 0,5-14 0,-9-9 0,7-7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1.660"/>
    </inkml:context>
    <inkml:brush xml:id="br0">
      <inkml:brushProperty name="width" value="0.1" units="cm"/>
      <inkml:brushProperty name="height" value="0.1" units="cm"/>
      <inkml:brushProperty name="color" value="#5B2D90"/>
    </inkml:brush>
  </inkml:definitions>
  <inkml:trace contextRef="#ctx0" brushRef="#br0">0 1 24575,'0'21'0,"0"-8"0,7 31 0,-6-28 0,6-4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1.798"/>
    </inkml:context>
    <inkml:brush xml:id="br0">
      <inkml:brushProperty name="width" value="0.1" units="cm"/>
      <inkml:brushProperty name="height" value="0.1" units="cm"/>
      <inkml:brushProperty name="color" value="#5B2D90"/>
    </inkml:brush>
  </inkml:definitions>
  <inkml:trace contextRef="#ctx0" brushRef="#br0">39 53 24575,'-21'-28'0,"4"10"0,17 11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2.015"/>
    </inkml:context>
    <inkml:brush xml:id="br0">
      <inkml:brushProperty name="width" value="0.1" units="cm"/>
      <inkml:brushProperty name="height" value="0.1" units="cm"/>
      <inkml:brushProperty name="color" value="#5B2D90"/>
    </inkml:brush>
  </inkml:definitions>
  <inkml:trace contextRef="#ctx0" brushRef="#br0">1 1 24575,'8'14'0,"4"0"0,-4 7 0,7-11 0,1 14 0,5-21 0,-3 10 0,14-13 0,-8-7 0,-2 6 0,-9-6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7:24.638"/>
    </inkml:context>
    <inkml:brush xml:id="br0">
      <inkml:brushProperty name="width" value="0.1" units="cm"/>
      <inkml:brushProperty name="height" value="0.1" units="cm"/>
      <inkml:brushProperty name="color" value="#5B2D90"/>
    </inkml:brush>
  </inkml:definitions>
  <inkml:trace contextRef="#ctx0" brushRef="#br0">0 53 24575,'38'-11'0,"24"-11"0,-9 19 0,4 2 0,39-14 0,-41 14 0,-2 2 0,4-1 0,-30 0 0,-8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2.272"/>
    </inkml:context>
    <inkml:brush xml:id="br0">
      <inkml:brushProperty name="width" value="0.1" units="cm"/>
      <inkml:brushProperty name="height" value="0.1" units="cm"/>
      <inkml:brushProperty name="color" value="#5B2D90"/>
    </inkml:brush>
  </inkml:definitions>
  <inkml:trace contextRef="#ctx0" brushRef="#br0">1 225 24575,'70'-12'0,"0"-1"0,-6-5 0,4-1 0,9 5 0,10 2 0,0-2-1982,0-1 1,1-1 0,-5 0 1981,12-4 0,-3 2 0,6 6 0,-7 3 352,-32 0 0,-10 2 0,-7 7 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2.454"/>
    </inkml:context>
    <inkml:brush xml:id="br0">
      <inkml:brushProperty name="width" value="0.1" units="cm"/>
      <inkml:brushProperty name="height" value="0.1" units="cm"/>
      <inkml:brushProperty name="color" value="#5B2D90"/>
    </inkml:brush>
  </inkml:definitions>
  <inkml:trace contextRef="#ctx0" brushRef="#br0">1 175 24575,'61'-13'0,"24"9"0,-17-9 0,10-8 0,-3 2 0,5 2 0,2 0-1059,-4 2 0,5-1 0,-11 1 1059,-12 1 0,-11 4 0,3 10 0,-19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6.484"/>
    </inkml:context>
    <inkml:brush xml:id="br0">
      <inkml:brushProperty name="width" value="0.1" units="cm"/>
      <inkml:brushProperty name="height" value="0.1" units="cm"/>
      <inkml:brushProperty name="color" value="#5B2D90"/>
    </inkml:brush>
  </inkml:definitions>
  <inkml:trace contextRef="#ctx0" brushRef="#br0">1 1 24575,'0'27'0,"0"34"0,13-5 0,-10 41 0,10-36 0,2-1 0,0 26 0,-8-34 0,3 1 0,8-4 0,-2-2 0,-10 15 0,17-6 0,5 0 0,1 22 0,0-34 0,4 1 0,0 2 0,7 4 0,15 9 0,11 5 0,-4-5 0,0-6 0,2 0-198,-2 2 0,5 5 0,6-4 198,-9-19 0,6-3 0,1-2 0,-2-1-1296,11 7 0,-1-2 1,3 1 1295,-7-5 0,4 1 0,-1-2 0,-5-2 0,-2-1 0,-5-2 0,-6-7-484,-3-9 1,-5-3 483,36 20 0,-36-24 0,-19 9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7.686"/>
    </inkml:context>
    <inkml:brush xml:id="br0">
      <inkml:brushProperty name="width" value="0.1" units="cm"/>
      <inkml:brushProperty name="height" value="0.1" units="cm"/>
      <inkml:brushProperty name="color" value="#5B2D90"/>
    </inkml:brush>
  </inkml:definitions>
  <inkml:trace contextRef="#ctx0" brushRef="#br0">1 1102 24575,'6'8'0,"-4"21"0,24-3 0,-4 19 0,20-4 0,22 17 0,-3-12-759,-17-10 0,1-1 759,30 12 0,-21-6 0,6 1 0,14-2 0,2-1 0,-12-1 0,0-3 0,7-7 0,9-6 0,3-3 0,8-1 0,-4-3 0,-18-6 0,-4-2 0,8 2 0,16 4 0,11 3 0,-1 0 0,-12-4-742,4-1 1,-8-3 741,4 1 0,-2-3 0,-1-6 0,-6 0 0,-25 7 0,1 0 0,34-5 0,-1 0 0,11 13 0,0-15 0,-6-5 0,2-5 0,-34-2 0,-1-1 0,36 5 0,-4-4 0,-4-30 0,-1 37 699,-34-11 1,3-1-700,3 8 0,0 1 0,0-7 0,0 0-302,3 7 0,-3-1 302,29-26 0,-38 26 0,0-2 0,-1-10 0,2-5 0,9-3 0,7-4 0,-2 0 0,11-6 0,3-4 0,-12 5 0,7-4 0,0-3 0,-5 3 0,-1-2 0,-5 1 0,0 0-1029,4-3 0,0-1 0,-4 2 1029,5-9 0,-3 1 0,2 0 0,-4 2-103,-21 15 1,-1 2 102,14-12 0,-2 0 0,8-14 0,-19 10 0,0-3 0,17-24 40,-20 24 1,-2 2-41,6-6 3062,-1 9-3062,-13 20 1807,2 1-1807,-1 0 0,13-12 0,4 1 548,-3 1-548,-12 23 0,-18 6 0,-6 8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48.403"/>
    </inkml:context>
    <inkml:brush xml:id="br0">
      <inkml:brushProperty name="width" value="0.1" units="cm"/>
      <inkml:brushProperty name="height" value="0.1" units="cm"/>
      <inkml:brushProperty name="color" value="#5B2D90"/>
    </inkml:brush>
  </inkml:definitions>
  <inkml:trace contextRef="#ctx0" brushRef="#br0">162 66 24575,'4'-8'0,"5"1"0,30 7 0,2-11 0,1 8 0,-4-16 0,-11 16 0,-5-5 0,4 2 0,-16 11 0,2-4 0,-12 14 0,0 5 0,-11 12 0,10 18 0,-1 6 0,-22 22 0,21 5 0,2-4 0,-12-24 0,-18-20 0,6-53 0,-36-36 0,22 20 0,1 0 0,-22-25 0,-6-6 0,36 23 0,19 15 0,-3-8 0,12 25 0,2-2 0,8 27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8.193"/>
    </inkml:context>
    <inkml:brush xml:id="br0">
      <inkml:brushProperty name="width" value="0.1" units="cm"/>
      <inkml:brushProperty name="height" value="0.1" units="cm"/>
      <inkml:brushProperty name="color" value="#5B2D90"/>
    </inkml:brush>
  </inkml:definitions>
  <inkml:trace contextRef="#ctx0" brushRef="#br0">9 1 24575,'-8'56'0,"21"13"0,-12-18 0,3 1 0,18-1 0,5-1 0,-8 2 0,2-2 0,43 21 0,-1-7 0,2-30 0,23-51 0,-32 14 0,3-43 0,-50-17 0,-9 6 0,0-6 0,-30 7 0,16 37 0,-18-11 0,26 30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8.605"/>
    </inkml:context>
    <inkml:brush xml:id="br0">
      <inkml:brushProperty name="width" value="0.1" units="cm"/>
      <inkml:brushProperty name="height" value="0.1" units="cm"/>
      <inkml:brushProperty name="color" value="#5B2D90"/>
    </inkml:brush>
  </inkml:definitions>
  <inkml:trace contextRef="#ctx0" brushRef="#br0">0 0 24575,'11'97'0,"12"-25"0,-16-12 0,2 0 0,24 18 0,-29 8 0,15-38 0,-17-18 0,4-31 0,21-39 0,39-8 0,9 7 0,-30 16 0,0 6 0,13 16 0,-31 4 0,-2 2 0,-24 21 0,-37 17 0,-8 0 0,5-12 0,-6-1 0,-11-5 0,0-3 0,-13 4 0,-6-2 0,57-16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9.010"/>
    </inkml:context>
    <inkml:brush xml:id="br0">
      <inkml:brushProperty name="width" value="0.1" units="cm"/>
      <inkml:brushProperty name="height" value="0.1" units="cm"/>
      <inkml:brushProperty name="color" value="#5B2D90"/>
    </inkml:brush>
  </inkml:definitions>
  <inkml:trace contextRef="#ctx0" brushRef="#br0">0 189 24575,'6'14'0,"2"-6"0,25-1 0,2-7 0,17 0 0,3-20 0,-7 0 0,-17-64 0,-35 43 0,-43-11 0,-3 61 0,4 19 0,42 48 0,21-17 0,8 6 0,4-2 0,0-14 0,9 15 0,-31-64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39.294"/>
    </inkml:context>
    <inkml:brush xml:id="br0">
      <inkml:brushProperty name="width" value="0.1" units="cm"/>
      <inkml:brushProperty name="height" value="0.1" units="cm"/>
      <inkml:brushProperty name="color" value="#5B2D90"/>
    </inkml:brush>
  </inkml:definitions>
  <inkml:trace contextRef="#ctx0" brushRef="#br0">0 375 24575,'46'-20'0,"33"38"0,-35-11 0,13 35 0,-32-10 0,-21 21 0,7-27 0,-13-13 0,-4-31 0,6-30 0,13-26 0,3 24 0,4-3 0,5-12 0,3 2 0,7 11 0,0 6 0,4-14 0,-10 43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8:40.260"/>
    </inkml:context>
    <inkml:brush xml:id="br0">
      <inkml:brushProperty name="width" value="0.1" units="cm"/>
      <inkml:brushProperty name="height" value="0.1" units="cm"/>
      <inkml:brushProperty name="color" value="#5B2D90"/>
    </inkml:brush>
  </inkml:definitions>
  <inkml:trace contextRef="#ctx0" brushRef="#br0">15 179 24575,'-14'0'0,"28"0"0,29-15 0,25 5 0,29-1 0,9 1 0,-10 1-3068,-11 1 1,-4 1-1,8-2 3068,0-2 0,9-4 0,5 0 0,-3 2 0,-6 3 0,-6 6 0,-3 4 0,-5 0 0,-3-3 122,2-5 1,-5-3 0,-1 3-123,5 6 0,0 3 0,-12 0 1765,14-1-1765,-46 6 0,-71 11 0,26-7 0,-33 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2.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2.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CE49-1418-43D3-9D54-97FE4CAE6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B971DA-F90C-4806-9B1E-B00AB28A1C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89B53B-80E2-45A1-A819-78E9CA9FAFB5}"/>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35BCFE85-26FC-4C04-8B01-001B03BD01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8754F-3F11-44BA-9156-699BA814474F}"/>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47117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F42-6A7B-4EEE-927F-4F4B649F34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F5E305-98C7-409E-9C43-6E83BA1CCE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18635A-B489-492B-8A5E-6203D1C49BD5}"/>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16FA25F7-0855-4E5C-B3AF-EE21A280FB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E2BEFD-5D72-412B-9286-8D50370AF142}"/>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81741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6CE03-944F-4FA1-A0CA-8A6E9F64C0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4ED848-BED0-4015-98FB-F272B17A5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170B14-2AAC-4A36-B674-7C5D337A1081}"/>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0E9C6630-BBB7-4237-8305-2695D470A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69983-5927-431C-B105-249E8E97E86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9615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451694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545023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50578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86750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8317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887476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76481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3704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9718-8EBA-4934-B7DC-BA13D7926A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36EB83-322E-4F73-A7F8-689028CEE5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CB5864-3579-4F17-A146-46199FAD3DFB}"/>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56E3C8BD-35F6-4BE4-BDCE-3E0C7B6D22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82DF4-CDC6-4981-9B96-BD998F12FE9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270239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092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6422704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30623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51407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023861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9189884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873788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2093108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5863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4996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2E84-8C91-4D7F-94E7-D76CB87E13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BC793C-7684-4E94-916E-AFA818832C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2AC68-EC7C-4914-BB28-74DDA9C8BA5C}"/>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41738D08-6ACA-4E1E-B2FF-88BC224C81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3D0CCA-03A6-44B0-8E73-6370FF7AD651}"/>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194216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0588787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08647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8595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843568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766658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6630347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459857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634663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525216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2852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6860-2012-4502-9CE2-29794345CE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60F52-232A-449B-A44A-A614EBB1E1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D0CF2F-F298-4137-B5C8-2B80CADECB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D0553A-CFB0-40E3-BDF6-459D67017D77}"/>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6" name="Footer Placeholder 5">
            <a:extLst>
              <a:ext uri="{FF2B5EF4-FFF2-40B4-BE49-F238E27FC236}">
                <a16:creationId xmlns:a16="http://schemas.microsoft.com/office/drawing/2014/main" id="{8F96C333-96F9-483C-AD6E-5B1C15A1BD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52EC6F-BCA6-4C4A-9DC2-18AA4600B795}"/>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791457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48591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36770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482263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33120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88235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791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8562142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1751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403238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987275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9E8F-5EC8-4D5A-8096-87341D562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17F8D1-2D21-48DA-9FC1-E734BAE53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664E20-7E08-42F2-A52F-D6255A840F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BA8D84-0872-45A4-96E0-359ED194D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F7713E-6BB2-439F-B3EE-B14A09296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6B2FDCE-120A-4D89-A176-8197D9EBC05C}"/>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8" name="Footer Placeholder 7">
            <a:extLst>
              <a:ext uri="{FF2B5EF4-FFF2-40B4-BE49-F238E27FC236}">
                <a16:creationId xmlns:a16="http://schemas.microsoft.com/office/drawing/2014/main" id="{6082D48B-F573-4A93-85AB-F6FB025C3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647A4A-627A-4C8A-9151-82A059974BE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580125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4253666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97868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81337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254360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297967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071623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63742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846819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7901147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348354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74B7-1071-4F73-BB25-127644C650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8F5350-11C5-4F12-97BE-C297267E070C}"/>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4" name="Footer Placeholder 3">
            <a:extLst>
              <a:ext uri="{FF2B5EF4-FFF2-40B4-BE49-F238E27FC236}">
                <a16:creationId xmlns:a16="http://schemas.microsoft.com/office/drawing/2014/main" id="{FDDFE638-94F4-4BE9-9CCE-0AB15D6003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910F7D-DFAA-42B1-9D80-BDCE80A8B822}"/>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35315077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1149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5445563"/>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888188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682733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874643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4154847"/>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15596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301591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19195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025210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597B3-89E2-4282-879D-429DE659521A}"/>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3" name="Footer Placeholder 2">
            <a:extLst>
              <a:ext uri="{FF2B5EF4-FFF2-40B4-BE49-F238E27FC236}">
                <a16:creationId xmlns:a16="http://schemas.microsoft.com/office/drawing/2014/main" id="{F4794B62-7A3C-48DA-BDE5-A804053DEF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D8A8E5-9F73-43B9-B0B1-7ABCC4F458F1}"/>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31349168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280581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191610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43655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06451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327751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2807964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44703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36358837"/>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4371670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992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A4EA-1967-437E-9ABE-94F692665E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635000-2816-4468-BE7E-51240D20F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7EECCA-C15D-47AE-A9C2-853A3491D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B1AD7-B4E8-4E25-9E4C-E57763A4A5B2}"/>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6" name="Footer Placeholder 5">
            <a:extLst>
              <a:ext uri="{FF2B5EF4-FFF2-40B4-BE49-F238E27FC236}">
                <a16:creationId xmlns:a16="http://schemas.microsoft.com/office/drawing/2014/main" id="{DC5D2316-5800-4DC0-8AA8-960E95ECDA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A45C77-BE44-464A-9BDD-CEBE3B26DF28}"/>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22538206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1509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0E33-1A73-4CAA-81E8-4350F67F10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2EB84F-708A-472F-889F-B8D3081A5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BB783E-E1B5-41E7-BD71-CF1C26E62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0BD73-4059-40F2-811C-8C4E5D8052A8}"/>
              </a:ext>
            </a:extLst>
          </p:cNvPr>
          <p:cNvSpPr>
            <a:spLocks noGrp="1"/>
          </p:cNvSpPr>
          <p:nvPr>
            <p:ph type="dt" sz="half" idx="10"/>
          </p:nvPr>
        </p:nvSpPr>
        <p:spPr/>
        <p:txBody>
          <a:bodyPr/>
          <a:lstStyle/>
          <a:p>
            <a:fld id="{86602FE7-83A4-401E-A01A-D45E934346F8}" type="datetimeFigureOut">
              <a:rPr lang="en-IN" smtClean="0"/>
              <a:t>01/06/21</a:t>
            </a:fld>
            <a:endParaRPr lang="en-IN"/>
          </a:p>
        </p:txBody>
      </p:sp>
      <p:sp>
        <p:nvSpPr>
          <p:cNvPr id="6" name="Footer Placeholder 5">
            <a:extLst>
              <a:ext uri="{FF2B5EF4-FFF2-40B4-BE49-F238E27FC236}">
                <a16:creationId xmlns:a16="http://schemas.microsoft.com/office/drawing/2014/main" id="{554E3172-87EF-41E6-8338-42349AB2FA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587B64-E0D2-4D33-9B14-10184DBCBE2D}"/>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42510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4.sv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3.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4.sv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4.sv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3.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3.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BD69D-AFA4-4D2C-B466-2E7B125A7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8CBBA3-60AD-4189-A158-1F67BE522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E048FA-7F6A-4F00-B4BE-FF9D70AF4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02FE7-83A4-401E-A01A-D45E934346F8}" type="datetimeFigureOut">
              <a:rPr lang="en-IN" smtClean="0"/>
              <a:t>01/06/21</a:t>
            </a:fld>
            <a:endParaRPr lang="en-IN"/>
          </a:p>
        </p:txBody>
      </p:sp>
      <p:sp>
        <p:nvSpPr>
          <p:cNvPr id="5" name="Footer Placeholder 4">
            <a:extLst>
              <a:ext uri="{FF2B5EF4-FFF2-40B4-BE49-F238E27FC236}">
                <a16:creationId xmlns:a16="http://schemas.microsoft.com/office/drawing/2014/main" id="{7F684B80-AD50-4B4E-98DE-0493C6D2C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08012B-7E8B-442D-85C5-5C5380A0C6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464ED-783C-4D1C-9A1E-D6869B92A87E}" type="slidenum">
              <a:rPr lang="en-IN" smtClean="0"/>
              <a:t>‹#›</a:t>
            </a:fld>
            <a:endParaRPr lang="en-IN"/>
          </a:p>
        </p:txBody>
      </p:sp>
    </p:spTree>
    <p:extLst>
      <p:ext uri="{BB962C8B-B14F-4D97-AF65-F5344CB8AC3E}">
        <p14:creationId xmlns:p14="http://schemas.microsoft.com/office/powerpoint/2010/main" val="280182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5636369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630422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42372718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9328070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5.tiff"/><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117" Type="http://schemas.openxmlformats.org/officeDocument/2006/relationships/image" Target="../media/image379.png"/><Relationship Id="rId671" Type="http://schemas.openxmlformats.org/officeDocument/2006/relationships/customXml" Target="../ink/ink613.xml"/><Relationship Id="rId21" Type="http://schemas.openxmlformats.org/officeDocument/2006/relationships/image" Target="../media/image332.png"/><Relationship Id="rId324" Type="http://schemas.openxmlformats.org/officeDocument/2006/relationships/image" Target="../media/image480.png"/><Relationship Id="rId531" Type="http://schemas.openxmlformats.org/officeDocument/2006/relationships/customXml" Target="../ink/ink543.xml"/><Relationship Id="rId629" Type="http://schemas.openxmlformats.org/officeDocument/2006/relationships/customXml" Target="../ink/ink592.xml"/><Relationship Id="rId170" Type="http://schemas.openxmlformats.org/officeDocument/2006/relationships/customXml" Target="../ink/ink361.xml"/><Relationship Id="rId268" Type="http://schemas.openxmlformats.org/officeDocument/2006/relationships/customXml" Target="../ink/ink411.xml"/><Relationship Id="rId475" Type="http://schemas.openxmlformats.org/officeDocument/2006/relationships/customXml" Target="../ink/ink515.xml"/><Relationship Id="rId32" Type="http://schemas.openxmlformats.org/officeDocument/2006/relationships/customXml" Target="../ink/ink291.xml"/><Relationship Id="rId128" Type="http://schemas.openxmlformats.org/officeDocument/2006/relationships/customXml" Target="../ink/ink340.xml"/><Relationship Id="rId335" Type="http://schemas.openxmlformats.org/officeDocument/2006/relationships/customXml" Target="../ink/ink445.xml"/><Relationship Id="rId542" Type="http://schemas.openxmlformats.org/officeDocument/2006/relationships/image" Target="../media/image589.png"/><Relationship Id="rId181" Type="http://schemas.openxmlformats.org/officeDocument/2006/relationships/image" Target="../media/image410.png"/><Relationship Id="rId402" Type="http://schemas.openxmlformats.org/officeDocument/2006/relationships/image" Target="../media/image519.png"/><Relationship Id="rId279" Type="http://schemas.openxmlformats.org/officeDocument/2006/relationships/customXml" Target="../ink/ink417.xml"/><Relationship Id="rId486" Type="http://schemas.openxmlformats.org/officeDocument/2006/relationships/image" Target="../media/image561.png"/><Relationship Id="rId43" Type="http://schemas.openxmlformats.org/officeDocument/2006/relationships/image" Target="../media/image343.png"/><Relationship Id="rId139" Type="http://schemas.openxmlformats.org/officeDocument/2006/relationships/image" Target="../media/image389.png"/><Relationship Id="rId346" Type="http://schemas.openxmlformats.org/officeDocument/2006/relationships/image" Target="../media/image491.png"/><Relationship Id="rId553" Type="http://schemas.openxmlformats.org/officeDocument/2006/relationships/customXml" Target="../ink/ink554.xml"/><Relationship Id="rId192" Type="http://schemas.openxmlformats.org/officeDocument/2006/relationships/customXml" Target="../ink/ink372.xml"/><Relationship Id="rId206" Type="http://schemas.openxmlformats.org/officeDocument/2006/relationships/customXml" Target="../ink/ink379.xml"/><Relationship Id="rId413" Type="http://schemas.openxmlformats.org/officeDocument/2006/relationships/customXml" Target="../ink/ink484.xml"/><Relationship Id="rId497" Type="http://schemas.openxmlformats.org/officeDocument/2006/relationships/customXml" Target="../ink/ink526.xml"/><Relationship Id="rId620" Type="http://schemas.openxmlformats.org/officeDocument/2006/relationships/image" Target="../media/image628.png"/><Relationship Id="rId357" Type="http://schemas.openxmlformats.org/officeDocument/2006/relationships/customXml" Target="../ink/ink456.xml"/><Relationship Id="rId54" Type="http://schemas.openxmlformats.org/officeDocument/2006/relationships/customXml" Target="../ink/ink302.xml"/><Relationship Id="rId217" Type="http://schemas.openxmlformats.org/officeDocument/2006/relationships/image" Target="../media/image427.png"/><Relationship Id="rId564" Type="http://schemas.openxmlformats.org/officeDocument/2006/relationships/image" Target="../media/image600.png"/><Relationship Id="rId424" Type="http://schemas.openxmlformats.org/officeDocument/2006/relationships/image" Target="../media/image530.png"/><Relationship Id="rId631" Type="http://schemas.openxmlformats.org/officeDocument/2006/relationships/customXml" Target="../ink/ink593.xml"/><Relationship Id="rId270" Type="http://schemas.openxmlformats.org/officeDocument/2006/relationships/customXml" Target="../ink/ink412.xml"/><Relationship Id="rId65" Type="http://schemas.openxmlformats.org/officeDocument/2006/relationships/customXml" Target="../ink/ink308.xml"/><Relationship Id="rId130" Type="http://schemas.openxmlformats.org/officeDocument/2006/relationships/customXml" Target="../ink/ink341.xml"/><Relationship Id="rId368" Type="http://schemas.openxmlformats.org/officeDocument/2006/relationships/image" Target="../media/image502.png"/><Relationship Id="rId575" Type="http://schemas.openxmlformats.org/officeDocument/2006/relationships/customXml" Target="../ink/ink565.xml"/><Relationship Id="rId228" Type="http://schemas.openxmlformats.org/officeDocument/2006/relationships/customXml" Target="../ink/ink391.xml"/><Relationship Id="rId435" Type="http://schemas.openxmlformats.org/officeDocument/2006/relationships/customXml" Target="../ink/ink495.xml"/><Relationship Id="rId642" Type="http://schemas.openxmlformats.org/officeDocument/2006/relationships/image" Target="../media/image639.png"/><Relationship Id="rId281" Type="http://schemas.openxmlformats.org/officeDocument/2006/relationships/customXml" Target="../ink/ink418.xml"/><Relationship Id="rId502" Type="http://schemas.openxmlformats.org/officeDocument/2006/relationships/image" Target="../media/image569.png"/><Relationship Id="rId76" Type="http://schemas.openxmlformats.org/officeDocument/2006/relationships/image" Target="../media/image359.png"/><Relationship Id="rId141" Type="http://schemas.openxmlformats.org/officeDocument/2006/relationships/image" Target="../media/image390.png"/><Relationship Id="rId379" Type="http://schemas.openxmlformats.org/officeDocument/2006/relationships/customXml" Target="../ink/ink467.xml"/><Relationship Id="rId586" Type="http://schemas.openxmlformats.org/officeDocument/2006/relationships/image" Target="../media/image611.png"/><Relationship Id="rId7" Type="http://schemas.openxmlformats.org/officeDocument/2006/relationships/image" Target="../media/image325.png"/><Relationship Id="rId239" Type="http://schemas.openxmlformats.org/officeDocument/2006/relationships/image" Target="../media/image438.png"/><Relationship Id="rId446" Type="http://schemas.openxmlformats.org/officeDocument/2006/relationships/image" Target="../media/image541.png"/><Relationship Id="rId653" Type="http://schemas.openxmlformats.org/officeDocument/2006/relationships/customXml" Target="../ink/ink604.xml"/><Relationship Id="rId292" Type="http://schemas.openxmlformats.org/officeDocument/2006/relationships/image" Target="../media/image464.png"/><Relationship Id="rId306" Type="http://schemas.openxmlformats.org/officeDocument/2006/relationships/image" Target="../media/image471.png"/><Relationship Id="rId87" Type="http://schemas.openxmlformats.org/officeDocument/2006/relationships/customXml" Target="../ink/ink319.xml"/><Relationship Id="rId513" Type="http://schemas.openxmlformats.org/officeDocument/2006/relationships/customXml" Target="../ink/ink534.xml"/><Relationship Id="rId597" Type="http://schemas.openxmlformats.org/officeDocument/2006/relationships/customXml" Target="../ink/ink576.xml"/><Relationship Id="rId152" Type="http://schemas.openxmlformats.org/officeDocument/2006/relationships/customXml" Target="../ink/ink352.xml"/><Relationship Id="rId457" Type="http://schemas.openxmlformats.org/officeDocument/2006/relationships/customXml" Target="../ink/ink506.xml"/><Relationship Id="rId664" Type="http://schemas.openxmlformats.org/officeDocument/2006/relationships/image" Target="../media/image650.png"/><Relationship Id="rId14" Type="http://schemas.openxmlformats.org/officeDocument/2006/relationships/customXml" Target="../ink/ink282.xml"/><Relationship Id="rId317" Type="http://schemas.openxmlformats.org/officeDocument/2006/relationships/customXml" Target="../ink/ink436.xml"/><Relationship Id="rId524" Type="http://schemas.openxmlformats.org/officeDocument/2006/relationships/image" Target="../media/image580.png"/><Relationship Id="rId98" Type="http://schemas.openxmlformats.org/officeDocument/2006/relationships/image" Target="../media/image370.png"/><Relationship Id="rId163" Type="http://schemas.openxmlformats.org/officeDocument/2006/relationships/image" Target="../media/image401.png"/><Relationship Id="rId370" Type="http://schemas.openxmlformats.org/officeDocument/2006/relationships/image" Target="../media/image503.png"/><Relationship Id="rId230" Type="http://schemas.openxmlformats.org/officeDocument/2006/relationships/customXml" Target="../ink/ink392.xml"/><Relationship Id="rId468" Type="http://schemas.openxmlformats.org/officeDocument/2006/relationships/image" Target="../media/image552.png"/><Relationship Id="rId25" Type="http://schemas.openxmlformats.org/officeDocument/2006/relationships/image" Target="../media/image334.png"/><Relationship Id="rId328" Type="http://schemas.openxmlformats.org/officeDocument/2006/relationships/image" Target="../media/image482.png"/><Relationship Id="rId535" Type="http://schemas.openxmlformats.org/officeDocument/2006/relationships/customXml" Target="../ink/ink545.xml"/><Relationship Id="rId174" Type="http://schemas.openxmlformats.org/officeDocument/2006/relationships/customXml" Target="../ink/ink363.xml"/><Relationship Id="rId381" Type="http://schemas.openxmlformats.org/officeDocument/2006/relationships/customXml" Target="../ink/ink468.xml"/><Relationship Id="rId602" Type="http://schemas.openxmlformats.org/officeDocument/2006/relationships/image" Target="../media/image619.png"/><Relationship Id="rId241" Type="http://schemas.openxmlformats.org/officeDocument/2006/relationships/image" Target="../media/image439.png"/><Relationship Id="rId479" Type="http://schemas.openxmlformats.org/officeDocument/2006/relationships/customXml" Target="../ink/ink517.xml"/><Relationship Id="rId36" Type="http://schemas.openxmlformats.org/officeDocument/2006/relationships/customXml" Target="../ink/ink293.xml"/><Relationship Id="rId339" Type="http://schemas.openxmlformats.org/officeDocument/2006/relationships/customXml" Target="../ink/ink447.xml"/><Relationship Id="rId546" Type="http://schemas.openxmlformats.org/officeDocument/2006/relationships/image" Target="../media/image591.png"/><Relationship Id="rId101" Type="http://schemas.openxmlformats.org/officeDocument/2006/relationships/customXml" Target="../ink/ink326.xml"/><Relationship Id="rId185" Type="http://schemas.openxmlformats.org/officeDocument/2006/relationships/image" Target="../media/image412.png"/><Relationship Id="rId406" Type="http://schemas.openxmlformats.org/officeDocument/2006/relationships/image" Target="../media/image521.png"/><Relationship Id="rId392" Type="http://schemas.openxmlformats.org/officeDocument/2006/relationships/image" Target="../media/image514.png"/><Relationship Id="rId613" Type="http://schemas.openxmlformats.org/officeDocument/2006/relationships/customXml" Target="../ink/ink584.xml"/><Relationship Id="rId252" Type="http://schemas.openxmlformats.org/officeDocument/2006/relationships/customXml" Target="../ink/ink403.xml"/><Relationship Id="rId47" Type="http://schemas.openxmlformats.org/officeDocument/2006/relationships/image" Target="../media/image345.png"/><Relationship Id="rId112" Type="http://schemas.openxmlformats.org/officeDocument/2006/relationships/customXml" Target="../ink/ink332.xml"/><Relationship Id="rId557" Type="http://schemas.openxmlformats.org/officeDocument/2006/relationships/customXml" Target="../ink/ink556.xml"/><Relationship Id="rId196" Type="http://schemas.openxmlformats.org/officeDocument/2006/relationships/customXml" Target="../ink/ink374.xml"/><Relationship Id="rId417" Type="http://schemas.openxmlformats.org/officeDocument/2006/relationships/customXml" Target="../ink/ink486.xml"/><Relationship Id="rId624" Type="http://schemas.openxmlformats.org/officeDocument/2006/relationships/image" Target="../media/image630.png"/><Relationship Id="rId263" Type="http://schemas.openxmlformats.org/officeDocument/2006/relationships/image" Target="../media/image450.png"/><Relationship Id="rId470" Type="http://schemas.openxmlformats.org/officeDocument/2006/relationships/image" Target="../media/image553.png"/><Relationship Id="rId58" Type="http://schemas.openxmlformats.org/officeDocument/2006/relationships/image" Target="../media/image350.png"/><Relationship Id="rId123" Type="http://schemas.openxmlformats.org/officeDocument/2006/relationships/image" Target="../media/image382.png"/><Relationship Id="rId330" Type="http://schemas.openxmlformats.org/officeDocument/2006/relationships/image" Target="../media/image483.png"/><Relationship Id="rId568" Type="http://schemas.openxmlformats.org/officeDocument/2006/relationships/image" Target="../media/image602.png"/><Relationship Id="rId428" Type="http://schemas.openxmlformats.org/officeDocument/2006/relationships/image" Target="../media/image532.png"/><Relationship Id="rId635" Type="http://schemas.openxmlformats.org/officeDocument/2006/relationships/customXml" Target="../ink/ink595.xml"/><Relationship Id="rId274" Type="http://schemas.openxmlformats.org/officeDocument/2006/relationships/image" Target="../media/image455.png"/><Relationship Id="rId481" Type="http://schemas.openxmlformats.org/officeDocument/2006/relationships/customXml" Target="../ink/ink518.xml"/><Relationship Id="rId69" Type="http://schemas.openxmlformats.org/officeDocument/2006/relationships/customXml" Target="../ink/ink310.xml"/><Relationship Id="rId134" Type="http://schemas.openxmlformats.org/officeDocument/2006/relationships/customXml" Target="../ink/ink343.xml"/><Relationship Id="rId579" Type="http://schemas.openxmlformats.org/officeDocument/2006/relationships/customXml" Target="../ink/ink567.xml"/><Relationship Id="rId80" Type="http://schemas.openxmlformats.org/officeDocument/2006/relationships/image" Target="../media/image361.png"/><Relationship Id="rId176" Type="http://schemas.openxmlformats.org/officeDocument/2006/relationships/customXml" Target="../ink/ink364.xml"/><Relationship Id="rId341" Type="http://schemas.openxmlformats.org/officeDocument/2006/relationships/customXml" Target="../ink/ink448.xml"/><Relationship Id="rId383" Type="http://schemas.openxmlformats.org/officeDocument/2006/relationships/customXml" Target="../ink/ink469.xml"/><Relationship Id="rId439" Type="http://schemas.openxmlformats.org/officeDocument/2006/relationships/customXml" Target="../ink/ink497.xml"/><Relationship Id="rId590" Type="http://schemas.openxmlformats.org/officeDocument/2006/relationships/image" Target="../media/image613.png"/><Relationship Id="rId604" Type="http://schemas.openxmlformats.org/officeDocument/2006/relationships/image" Target="../media/image620.png"/><Relationship Id="rId646" Type="http://schemas.openxmlformats.org/officeDocument/2006/relationships/image" Target="../media/image641.png"/><Relationship Id="rId201" Type="http://schemas.openxmlformats.org/officeDocument/2006/relationships/image" Target="../media/image420.png"/><Relationship Id="rId243" Type="http://schemas.openxmlformats.org/officeDocument/2006/relationships/image" Target="../media/image440.png"/><Relationship Id="rId285" Type="http://schemas.openxmlformats.org/officeDocument/2006/relationships/customXml" Target="../ink/ink420.xml"/><Relationship Id="rId450" Type="http://schemas.openxmlformats.org/officeDocument/2006/relationships/image" Target="../media/image543.png"/><Relationship Id="rId506" Type="http://schemas.openxmlformats.org/officeDocument/2006/relationships/image" Target="../media/image571.png"/><Relationship Id="rId38" Type="http://schemas.openxmlformats.org/officeDocument/2006/relationships/customXml" Target="../ink/ink294.xml"/><Relationship Id="rId103" Type="http://schemas.openxmlformats.org/officeDocument/2006/relationships/image" Target="../media/image372.png"/><Relationship Id="rId310" Type="http://schemas.openxmlformats.org/officeDocument/2006/relationships/image" Target="../media/image473.png"/><Relationship Id="rId492" Type="http://schemas.openxmlformats.org/officeDocument/2006/relationships/image" Target="../media/image564.png"/><Relationship Id="rId548" Type="http://schemas.openxmlformats.org/officeDocument/2006/relationships/image" Target="../media/image592.png"/><Relationship Id="rId91" Type="http://schemas.openxmlformats.org/officeDocument/2006/relationships/customXml" Target="../ink/ink321.xml"/><Relationship Id="rId145" Type="http://schemas.openxmlformats.org/officeDocument/2006/relationships/image" Target="../media/image392.png"/><Relationship Id="rId187" Type="http://schemas.openxmlformats.org/officeDocument/2006/relationships/image" Target="../media/image413.png"/><Relationship Id="rId352" Type="http://schemas.openxmlformats.org/officeDocument/2006/relationships/image" Target="../media/image494.png"/><Relationship Id="rId394" Type="http://schemas.openxmlformats.org/officeDocument/2006/relationships/image" Target="../media/image515.png"/><Relationship Id="rId408" Type="http://schemas.openxmlformats.org/officeDocument/2006/relationships/image" Target="../media/image522.png"/><Relationship Id="rId615" Type="http://schemas.openxmlformats.org/officeDocument/2006/relationships/customXml" Target="../ink/ink585.xml"/><Relationship Id="rId212" Type="http://schemas.openxmlformats.org/officeDocument/2006/relationships/image" Target="../media/image425.png"/><Relationship Id="rId254" Type="http://schemas.openxmlformats.org/officeDocument/2006/relationships/customXml" Target="../ink/ink404.xml"/><Relationship Id="rId657" Type="http://schemas.openxmlformats.org/officeDocument/2006/relationships/customXml" Target="../ink/ink606.xml"/><Relationship Id="rId49" Type="http://schemas.openxmlformats.org/officeDocument/2006/relationships/image" Target="../media/image346.png"/><Relationship Id="rId114" Type="http://schemas.openxmlformats.org/officeDocument/2006/relationships/customXml" Target="../ink/ink333.xml"/><Relationship Id="rId296" Type="http://schemas.openxmlformats.org/officeDocument/2006/relationships/image" Target="../media/image466.png"/><Relationship Id="rId461" Type="http://schemas.openxmlformats.org/officeDocument/2006/relationships/customXml" Target="../ink/ink508.xml"/><Relationship Id="rId517" Type="http://schemas.openxmlformats.org/officeDocument/2006/relationships/customXml" Target="../ink/ink536.xml"/><Relationship Id="rId559" Type="http://schemas.openxmlformats.org/officeDocument/2006/relationships/customXml" Target="../ink/ink557.xml"/><Relationship Id="rId60" Type="http://schemas.openxmlformats.org/officeDocument/2006/relationships/image" Target="../media/image351.png"/><Relationship Id="rId156" Type="http://schemas.openxmlformats.org/officeDocument/2006/relationships/customXml" Target="../ink/ink354.xml"/><Relationship Id="rId198" Type="http://schemas.openxmlformats.org/officeDocument/2006/relationships/customXml" Target="../ink/ink375.xml"/><Relationship Id="rId321" Type="http://schemas.openxmlformats.org/officeDocument/2006/relationships/customXml" Target="../ink/ink438.xml"/><Relationship Id="rId363" Type="http://schemas.openxmlformats.org/officeDocument/2006/relationships/customXml" Target="../ink/ink459.xml"/><Relationship Id="rId419" Type="http://schemas.openxmlformats.org/officeDocument/2006/relationships/customXml" Target="../ink/ink487.xml"/><Relationship Id="rId570" Type="http://schemas.openxmlformats.org/officeDocument/2006/relationships/image" Target="../media/image603.png"/><Relationship Id="rId626" Type="http://schemas.openxmlformats.org/officeDocument/2006/relationships/image" Target="../media/image631.png"/><Relationship Id="rId223" Type="http://schemas.openxmlformats.org/officeDocument/2006/relationships/image" Target="../media/image430.png"/><Relationship Id="rId430" Type="http://schemas.openxmlformats.org/officeDocument/2006/relationships/image" Target="../media/image533.png"/><Relationship Id="rId668" Type="http://schemas.openxmlformats.org/officeDocument/2006/relationships/image" Target="../media/image652.png"/><Relationship Id="rId18" Type="http://schemas.openxmlformats.org/officeDocument/2006/relationships/customXml" Target="../ink/ink284.xml"/><Relationship Id="rId265" Type="http://schemas.openxmlformats.org/officeDocument/2006/relationships/image" Target="../media/image451.png"/><Relationship Id="rId472" Type="http://schemas.openxmlformats.org/officeDocument/2006/relationships/image" Target="../media/image554.png"/><Relationship Id="rId528" Type="http://schemas.openxmlformats.org/officeDocument/2006/relationships/image" Target="../media/image582.png"/><Relationship Id="rId125" Type="http://schemas.openxmlformats.org/officeDocument/2006/relationships/image" Target="../media/image228.png"/><Relationship Id="rId167" Type="http://schemas.openxmlformats.org/officeDocument/2006/relationships/image" Target="../media/image403.png"/><Relationship Id="rId332" Type="http://schemas.openxmlformats.org/officeDocument/2006/relationships/image" Target="../media/image484.png"/><Relationship Id="rId374" Type="http://schemas.openxmlformats.org/officeDocument/2006/relationships/image" Target="../media/image505.png"/><Relationship Id="rId581" Type="http://schemas.openxmlformats.org/officeDocument/2006/relationships/customXml" Target="../ink/ink568.xml"/><Relationship Id="rId71" Type="http://schemas.openxmlformats.org/officeDocument/2006/relationships/customXml" Target="../ink/ink311.xml"/><Relationship Id="rId234" Type="http://schemas.openxmlformats.org/officeDocument/2006/relationships/customXml" Target="../ink/ink394.xml"/><Relationship Id="rId637" Type="http://schemas.openxmlformats.org/officeDocument/2006/relationships/customXml" Target="../ink/ink596.xml"/><Relationship Id="rId2" Type="http://schemas.openxmlformats.org/officeDocument/2006/relationships/customXml" Target="../ink/ink276.xml"/><Relationship Id="rId29" Type="http://schemas.openxmlformats.org/officeDocument/2006/relationships/image" Target="../media/image336.png"/><Relationship Id="rId276" Type="http://schemas.openxmlformats.org/officeDocument/2006/relationships/image" Target="../media/image456.png"/><Relationship Id="rId441" Type="http://schemas.openxmlformats.org/officeDocument/2006/relationships/customXml" Target="../ink/ink498.xml"/><Relationship Id="rId483" Type="http://schemas.openxmlformats.org/officeDocument/2006/relationships/customXml" Target="../ink/ink519.xml"/><Relationship Id="rId539" Type="http://schemas.openxmlformats.org/officeDocument/2006/relationships/customXml" Target="../ink/ink547.xml"/><Relationship Id="rId40" Type="http://schemas.openxmlformats.org/officeDocument/2006/relationships/customXml" Target="../ink/ink295.xml"/><Relationship Id="rId136" Type="http://schemas.openxmlformats.org/officeDocument/2006/relationships/customXml" Target="../ink/ink344.xml"/><Relationship Id="rId178" Type="http://schemas.openxmlformats.org/officeDocument/2006/relationships/customXml" Target="../ink/ink365.xml"/><Relationship Id="rId301" Type="http://schemas.openxmlformats.org/officeDocument/2006/relationships/customXml" Target="../ink/ink428.xml"/><Relationship Id="rId343" Type="http://schemas.openxmlformats.org/officeDocument/2006/relationships/customXml" Target="../ink/ink449.xml"/><Relationship Id="rId550" Type="http://schemas.openxmlformats.org/officeDocument/2006/relationships/image" Target="../media/image593.png"/><Relationship Id="rId82" Type="http://schemas.openxmlformats.org/officeDocument/2006/relationships/image" Target="../media/image362.png"/><Relationship Id="rId203" Type="http://schemas.openxmlformats.org/officeDocument/2006/relationships/image" Target="../media/image421.png"/><Relationship Id="rId385" Type="http://schemas.openxmlformats.org/officeDocument/2006/relationships/customXml" Target="../ink/ink470.xml"/><Relationship Id="rId592" Type="http://schemas.openxmlformats.org/officeDocument/2006/relationships/image" Target="../media/image614.png"/><Relationship Id="rId606" Type="http://schemas.openxmlformats.org/officeDocument/2006/relationships/image" Target="../media/image621.png"/><Relationship Id="rId648" Type="http://schemas.openxmlformats.org/officeDocument/2006/relationships/image" Target="../media/image642.png"/><Relationship Id="rId245" Type="http://schemas.openxmlformats.org/officeDocument/2006/relationships/image" Target="../media/image441.png"/><Relationship Id="rId287" Type="http://schemas.openxmlformats.org/officeDocument/2006/relationships/customXml" Target="../ink/ink421.xml"/><Relationship Id="rId410" Type="http://schemas.openxmlformats.org/officeDocument/2006/relationships/image" Target="../media/image523.png"/><Relationship Id="rId452" Type="http://schemas.openxmlformats.org/officeDocument/2006/relationships/image" Target="../media/image544.png"/><Relationship Id="rId494" Type="http://schemas.openxmlformats.org/officeDocument/2006/relationships/image" Target="../media/image565.png"/><Relationship Id="rId508" Type="http://schemas.openxmlformats.org/officeDocument/2006/relationships/image" Target="../media/image572.png"/><Relationship Id="rId105" Type="http://schemas.openxmlformats.org/officeDocument/2006/relationships/image" Target="../media/image373.png"/><Relationship Id="rId147" Type="http://schemas.openxmlformats.org/officeDocument/2006/relationships/image" Target="../media/image393.png"/><Relationship Id="rId312" Type="http://schemas.openxmlformats.org/officeDocument/2006/relationships/image" Target="../media/image474.png"/><Relationship Id="rId354" Type="http://schemas.openxmlformats.org/officeDocument/2006/relationships/image" Target="../media/image495.png"/><Relationship Id="rId51" Type="http://schemas.openxmlformats.org/officeDocument/2006/relationships/image" Target="../media/image347.png"/><Relationship Id="rId93" Type="http://schemas.openxmlformats.org/officeDocument/2006/relationships/customXml" Target="../ink/ink322.xml"/><Relationship Id="rId189" Type="http://schemas.openxmlformats.org/officeDocument/2006/relationships/image" Target="../media/image414.png"/><Relationship Id="rId396" Type="http://schemas.openxmlformats.org/officeDocument/2006/relationships/image" Target="../media/image516.png"/><Relationship Id="rId561" Type="http://schemas.openxmlformats.org/officeDocument/2006/relationships/customXml" Target="../ink/ink558.xml"/><Relationship Id="rId617" Type="http://schemas.openxmlformats.org/officeDocument/2006/relationships/customXml" Target="../ink/ink586.xml"/><Relationship Id="rId659" Type="http://schemas.openxmlformats.org/officeDocument/2006/relationships/customXml" Target="../ink/ink607.xml"/><Relationship Id="rId214" Type="http://schemas.openxmlformats.org/officeDocument/2006/relationships/customXml" Target="../ink/ink384.xml"/><Relationship Id="rId256" Type="http://schemas.openxmlformats.org/officeDocument/2006/relationships/customXml" Target="../ink/ink405.xml"/><Relationship Id="rId298" Type="http://schemas.openxmlformats.org/officeDocument/2006/relationships/image" Target="../media/image467.png"/><Relationship Id="rId421" Type="http://schemas.openxmlformats.org/officeDocument/2006/relationships/customXml" Target="../ink/ink488.xml"/><Relationship Id="rId463" Type="http://schemas.openxmlformats.org/officeDocument/2006/relationships/customXml" Target="../ink/ink509.xml"/><Relationship Id="rId519" Type="http://schemas.openxmlformats.org/officeDocument/2006/relationships/customXml" Target="../ink/ink537.xml"/><Relationship Id="rId670" Type="http://schemas.openxmlformats.org/officeDocument/2006/relationships/image" Target="../media/image653.png"/><Relationship Id="rId116" Type="http://schemas.openxmlformats.org/officeDocument/2006/relationships/customXml" Target="../ink/ink334.xml"/><Relationship Id="rId158" Type="http://schemas.openxmlformats.org/officeDocument/2006/relationships/customXml" Target="../ink/ink355.xml"/><Relationship Id="rId323" Type="http://schemas.openxmlformats.org/officeDocument/2006/relationships/customXml" Target="../ink/ink439.xml"/><Relationship Id="rId530" Type="http://schemas.openxmlformats.org/officeDocument/2006/relationships/image" Target="../media/image583.png"/><Relationship Id="rId20" Type="http://schemas.openxmlformats.org/officeDocument/2006/relationships/customXml" Target="../ink/ink285.xml"/><Relationship Id="rId62" Type="http://schemas.openxmlformats.org/officeDocument/2006/relationships/image" Target="../media/image352.png"/><Relationship Id="rId365" Type="http://schemas.openxmlformats.org/officeDocument/2006/relationships/customXml" Target="../ink/ink460.xml"/><Relationship Id="rId572" Type="http://schemas.openxmlformats.org/officeDocument/2006/relationships/image" Target="../media/image604.png"/><Relationship Id="rId628" Type="http://schemas.openxmlformats.org/officeDocument/2006/relationships/image" Target="../media/image632.png"/><Relationship Id="rId225" Type="http://schemas.openxmlformats.org/officeDocument/2006/relationships/image" Target="../media/image431.png"/><Relationship Id="rId267" Type="http://schemas.openxmlformats.org/officeDocument/2006/relationships/image" Target="../media/image452.png"/><Relationship Id="rId432" Type="http://schemas.openxmlformats.org/officeDocument/2006/relationships/image" Target="../media/image534.png"/><Relationship Id="rId474" Type="http://schemas.openxmlformats.org/officeDocument/2006/relationships/image" Target="../media/image555.png"/><Relationship Id="rId127" Type="http://schemas.openxmlformats.org/officeDocument/2006/relationships/image" Target="../media/image383.png"/><Relationship Id="rId31" Type="http://schemas.openxmlformats.org/officeDocument/2006/relationships/image" Target="../media/image337.png"/><Relationship Id="rId73" Type="http://schemas.openxmlformats.org/officeDocument/2006/relationships/customXml" Target="../ink/ink312.xml"/><Relationship Id="rId169" Type="http://schemas.openxmlformats.org/officeDocument/2006/relationships/image" Target="../media/image404.png"/><Relationship Id="rId334" Type="http://schemas.openxmlformats.org/officeDocument/2006/relationships/image" Target="../media/image485.png"/><Relationship Id="rId376" Type="http://schemas.openxmlformats.org/officeDocument/2006/relationships/image" Target="../media/image506.png"/><Relationship Id="rId541" Type="http://schemas.openxmlformats.org/officeDocument/2006/relationships/customXml" Target="../ink/ink548.xml"/><Relationship Id="rId583" Type="http://schemas.openxmlformats.org/officeDocument/2006/relationships/customXml" Target="../ink/ink569.xml"/><Relationship Id="rId639" Type="http://schemas.openxmlformats.org/officeDocument/2006/relationships/customXml" Target="../ink/ink597.xml"/><Relationship Id="rId4" Type="http://schemas.openxmlformats.org/officeDocument/2006/relationships/customXml" Target="../ink/ink277.xml"/><Relationship Id="rId180" Type="http://schemas.openxmlformats.org/officeDocument/2006/relationships/customXml" Target="../ink/ink366.xml"/><Relationship Id="rId236" Type="http://schemas.openxmlformats.org/officeDocument/2006/relationships/customXml" Target="../ink/ink395.xml"/><Relationship Id="rId278" Type="http://schemas.openxmlformats.org/officeDocument/2006/relationships/image" Target="../media/image457.png"/><Relationship Id="rId401" Type="http://schemas.openxmlformats.org/officeDocument/2006/relationships/customXml" Target="../ink/ink478.xml"/><Relationship Id="rId443" Type="http://schemas.openxmlformats.org/officeDocument/2006/relationships/customXml" Target="../ink/ink499.xml"/><Relationship Id="rId650" Type="http://schemas.openxmlformats.org/officeDocument/2006/relationships/image" Target="../media/image643.png"/><Relationship Id="rId303" Type="http://schemas.openxmlformats.org/officeDocument/2006/relationships/customXml" Target="../ink/ink429.xml"/><Relationship Id="rId485" Type="http://schemas.openxmlformats.org/officeDocument/2006/relationships/customXml" Target="../ink/ink520.xml"/><Relationship Id="rId42" Type="http://schemas.openxmlformats.org/officeDocument/2006/relationships/customXml" Target="../ink/ink296.xml"/><Relationship Id="rId84" Type="http://schemas.openxmlformats.org/officeDocument/2006/relationships/image" Target="../media/image363.png"/><Relationship Id="rId138" Type="http://schemas.openxmlformats.org/officeDocument/2006/relationships/customXml" Target="../ink/ink345.xml"/><Relationship Id="rId345" Type="http://schemas.openxmlformats.org/officeDocument/2006/relationships/customXml" Target="../ink/ink450.xml"/><Relationship Id="rId387" Type="http://schemas.openxmlformats.org/officeDocument/2006/relationships/customXml" Target="../ink/ink471.xml"/><Relationship Id="rId510" Type="http://schemas.openxmlformats.org/officeDocument/2006/relationships/image" Target="../media/image573.png"/><Relationship Id="rId552" Type="http://schemas.openxmlformats.org/officeDocument/2006/relationships/image" Target="../media/image594.png"/><Relationship Id="rId594" Type="http://schemas.openxmlformats.org/officeDocument/2006/relationships/image" Target="../media/image615.png"/><Relationship Id="rId608" Type="http://schemas.openxmlformats.org/officeDocument/2006/relationships/image" Target="../media/image622.png"/><Relationship Id="rId191" Type="http://schemas.openxmlformats.org/officeDocument/2006/relationships/image" Target="../media/image415.png"/><Relationship Id="rId205" Type="http://schemas.openxmlformats.org/officeDocument/2006/relationships/image" Target="../media/image422.png"/><Relationship Id="rId247" Type="http://schemas.openxmlformats.org/officeDocument/2006/relationships/image" Target="../media/image442.png"/><Relationship Id="rId412" Type="http://schemas.openxmlformats.org/officeDocument/2006/relationships/image" Target="../media/image524.png"/><Relationship Id="rId107" Type="http://schemas.openxmlformats.org/officeDocument/2006/relationships/image" Target="../media/image374.png"/><Relationship Id="rId289" Type="http://schemas.openxmlformats.org/officeDocument/2006/relationships/customXml" Target="../ink/ink422.xml"/><Relationship Id="rId454" Type="http://schemas.openxmlformats.org/officeDocument/2006/relationships/image" Target="../media/image545.png"/><Relationship Id="rId496" Type="http://schemas.openxmlformats.org/officeDocument/2006/relationships/image" Target="../media/image566.png"/><Relationship Id="rId661" Type="http://schemas.openxmlformats.org/officeDocument/2006/relationships/customXml" Target="../ink/ink608.xml"/><Relationship Id="rId11" Type="http://schemas.openxmlformats.org/officeDocument/2006/relationships/image" Target="../media/image327.png"/><Relationship Id="rId53" Type="http://schemas.openxmlformats.org/officeDocument/2006/relationships/image" Target="../media/image348.png"/><Relationship Id="rId149" Type="http://schemas.openxmlformats.org/officeDocument/2006/relationships/image" Target="../media/image394.png"/><Relationship Id="rId314" Type="http://schemas.openxmlformats.org/officeDocument/2006/relationships/image" Target="../media/image475.png"/><Relationship Id="rId356" Type="http://schemas.openxmlformats.org/officeDocument/2006/relationships/image" Target="../media/image496.png"/><Relationship Id="rId398" Type="http://schemas.openxmlformats.org/officeDocument/2006/relationships/image" Target="../media/image517.png"/><Relationship Id="rId521" Type="http://schemas.openxmlformats.org/officeDocument/2006/relationships/customXml" Target="../ink/ink538.xml"/><Relationship Id="rId563" Type="http://schemas.openxmlformats.org/officeDocument/2006/relationships/customXml" Target="../ink/ink559.xml"/><Relationship Id="rId619" Type="http://schemas.openxmlformats.org/officeDocument/2006/relationships/customXml" Target="../ink/ink587.xml"/><Relationship Id="rId95" Type="http://schemas.openxmlformats.org/officeDocument/2006/relationships/customXml" Target="../ink/ink323.xml"/><Relationship Id="rId160" Type="http://schemas.openxmlformats.org/officeDocument/2006/relationships/customXml" Target="../ink/ink356.xml"/><Relationship Id="rId216" Type="http://schemas.openxmlformats.org/officeDocument/2006/relationships/customXml" Target="../ink/ink385.xml"/><Relationship Id="rId423" Type="http://schemas.openxmlformats.org/officeDocument/2006/relationships/customXml" Target="../ink/ink489.xml"/><Relationship Id="rId258" Type="http://schemas.openxmlformats.org/officeDocument/2006/relationships/customXml" Target="../ink/ink406.xml"/><Relationship Id="rId465" Type="http://schemas.openxmlformats.org/officeDocument/2006/relationships/customXml" Target="../ink/ink510.xml"/><Relationship Id="rId630" Type="http://schemas.openxmlformats.org/officeDocument/2006/relationships/image" Target="../media/image633.png"/><Relationship Id="rId672" Type="http://schemas.openxmlformats.org/officeDocument/2006/relationships/image" Target="../media/image654.png"/><Relationship Id="rId22" Type="http://schemas.openxmlformats.org/officeDocument/2006/relationships/customXml" Target="../ink/ink286.xml"/><Relationship Id="rId64" Type="http://schemas.openxmlformats.org/officeDocument/2006/relationships/image" Target="../media/image353.png"/><Relationship Id="rId118" Type="http://schemas.openxmlformats.org/officeDocument/2006/relationships/customXml" Target="../ink/ink335.xml"/><Relationship Id="rId325" Type="http://schemas.openxmlformats.org/officeDocument/2006/relationships/customXml" Target="../ink/ink440.xml"/><Relationship Id="rId367" Type="http://schemas.openxmlformats.org/officeDocument/2006/relationships/customXml" Target="../ink/ink461.xml"/><Relationship Id="rId532" Type="http://schemas.openxmlformats.org/officeDocument/2006/relationships/image" Target="../media/image584.png"/><Relationship Id="rId574" Type="http://schemas.openxmlformats.org/officeDocument/2006/relationships/image" Target="../media/image605.png"/><Relationship Id="rId171" Type="http://schemas.openxmlformats.org/officeDocument/2006/relationships/image" Target="../media/image405.png"/><Relationship Id="rId227" Type="http://schemas.openxmlformats.org/officeDocument/2006/relationships/image" Target="../media/image432.png"/><Relationship Id="rId269" Type="http://schemas.openxmlformats.org/officeDocument/2006/relationships/image" Target="../media/image453.png"/><Relationship Id="rId434" Type="http://schemas.openxmlformats.org/officeDocument/2006/relationships/image" Target="../media/image535.png"/><Relationship Id="rId476" Type="http://schemas.openxmlformats.org/officeDocument/2006/relationships/image" Target="../media/image556.png"/><Relationship Id="rId641" Type="http://schemas.openxmlformats.org/officeDocument/2006/relationships/customXml" Target="../ink/ink598.xml"/><Relationship Id="rId33" Type="http://schemas.openxmlformats.org/officeDocument/2006/relationships/image" Target="../media/image338.png"/><Relationship Id="rId129" Type="http://schemas.openxmlformats.org/officeDocument/2006/relationships/image" Target="../media/image384.png"/><Relationship Id="rId280" Type="http://schemas.openxmlformats.org/officeDocument/2006/relationships/image" Target="../media/image458.png"/><Relationship Id="rId336" Type="http://schemas.openxmlformats.org/officeDocument/2006/relationships/image" Target="../media/image486.png"/><Relationship Id="rId501" Type="http://schemas.openxmlformats.org/officeDocument/2006/relationships/customXml" Target="../ink/ink528.xml"/><Relationship Id="rId543" Type="http://schemas.openxmlformats.org/officeDocument/2006/relationships/customXml" Target="../ink/ink549.xml"/><Relationship Id="rId75" Type="http://schemas.openxmlformats.org/officeDocument/2006/relationships/customXml" Target="../ink/ink313.xml"/><Relationship Id="rId140" Type="http://schemas.openxmlformats.org/officeDocument/2006/relationships/customXml" Target="../ink/ink346.xml"/><Relationship Id="rId182" Type="http://schemas.openxmlformats.org/officeDocument/2006/relationships/customXml" Target="../ink/ink367.xml"/><Relationship Id="rId378" Type="http://schemas.openxmlformats.org/officeDocument/2006/relationships/image" Target="../media/image507.png"/><Relationship Id="rId403" Type="http://schemas.openxmlformats.org/officeDocument/2006/relationships/customXml" Target="../ink/ink479.xml"/><Relationship Id="rId585" Type="http://schemas.openxmlformats.org/officeDocument/2006/relationships/customXml" Target="../ink/ink570.xml"/><Relationship Id="rId6" Type="http://schemas.openxmlformats.org/officeDocument/2006/relationships/customXml" Target="../ink/ink278.xml"/><Relationship Id="rId238" Type="http://schemas.openxmlformats.org/officeDocument/2006/relationships/customXml" Target="../ink/ink396.xml"/><Relationship Id="rId445" Type="http://schemas.openxmlformats.org/officeDocument/2006/relationships/customXml" Target="../ink/ink500.xml"/><Relationship Id="rId487" Type="http://schemas.openxmlformats.org/officeDocument/2006/relationships/customXml" Target="../ink/ink521.xml"/><Relationship Id="rId610" Type="http://schemas.openxmlformats.org/officeDocument/2006/relationships/image" Target="../media/image623.png"/><Relationship Id="rId652" Type="http://schemas.openxmlformats.org/officeDocument/2006/relationships/image" Target="../media/image644.png"/><Relationship Id="rId291" Type="http://schemas.openxmlformats.org/officeDocument/2006/relationships/customXml" Target="../ink/ink423.xml"/><Relationship Id="rId305" Type="http://schemas.openxmlformats.org/officeDocument/2006/relationships/customXml" Target="../ink/ink430.xml"/><Relationship Id="rId347" Type="http://schemas.openxmlformats.org/officeDocument/2006/relationships/customXml" Target="../ink/ink451.xml"/><Relationship Id="rId512" Type="http://schemas.openxmlformats.org/officeDocument/2006/relationships/image" Target="../media/image574.png"/><Relationship Id="rId44" Type="http://schemas.openxmlformats.org/officeDocument/2006/relationships/customXml" Target="../ink/ink297.xml"/><Relationship Id="rId86" Type="http://schemas.openxmlformats.org/officeDocument/2006/relationships/image" Target="../media/image364.png"/><Relationship Id="rId151" Type="http://schemas.openxmlformats.org/officeDocument/2006/relationships/image" Target="../media/image395.png"/><Relationship Id="rId389" Type="http://schemas.openxmlformats.org/officeDocument/2006/relationships/customXml" Target="../ink/ink472.xml"/><Relationship Id="rId554" Type="http://schemas.openxmlformats.org/officeDocument/2006/relationships/image" Target="../media/image595.png"/><Relationship Id="rId596" Type="http://schemas.openxmlformats.org/officeDocument/2006/relationships/image" Target="../media/image616.png"/><Relationship Id="rId193" Type="http://schemas.openxmlformats.org/officeDocument/2006/relationships/image" Target="../media/image416.png"/><Relationship Id="rId207" Type="http://schemas.openxmlformats.org/officeDocument/2006/relationships/customXml" Target="../ink/ink380.xml"/><Relationship Id="rId249" Type="http://schemas.openxmlformats.org/officeDocument/2006/relationships/image" Target="../media/image443.png"/><Relationship Id="rId414" Type="http://schemas.openxmlformats.org/officeDocument/2006/relationships/image" Target="../media/image525.png"/><Relationship Id="rId456" Type="http://schemas.openxmlformats.org/officeDocument/2006/relationships/image" Target="../media/image546.png"/><Relationship Id="rId498" Type="http://schemas.openxmlformats.org/officeDocument/2006/relationships/image" Target="../media/image567.png"/><Relationship Id="rId621" Type="http://schemas.openxmlformats.org/officeDocument/2006/relationships/customXml" Target="../ink/ink588.xml"/><Relationship Id="rId663" Type="http://schemas.openxmlformats.org/officeDocument/2006/relationships/customXml" Target="../ink/ink609.xml"/><Relationship Id="rId13" Type="http://schemas.openxmlformats.org/officeDocument/2006/relationships/image" Target="../media/image328.png"/><Relationship Id="rId109" Type="http://schemas.openxmlformats.org/officeDocument/2006/relationships/image" Target="../media/image375.png"/><Relationship Id="rId260" Type="http://schemas.openxmlformats.org/officeDocument/2006/relationships/customXml" Target="../ink/ink407.xml"/><Relationship Id="rId316" Type="http://schemas.openxmlformats.org/officeDocument/2006/relationships/image" Target="../media/image476.png"/><Relationship Id="rId523" Type="http://schemas.openxmlformats.org/officeDocument/2006/relationships/customXml" Target="../ink/ink539.xml"/><Relationship Id="rId55" Type="http://schemas.openxmlformats.org/officeDocument/2006/relationships/customXml" Target="../ink/ink303.xml"/><Relationship Id="rId97" Type="http://schemas.openxmlformats.org/officeDocument/2006/relationships/customXml" Target="../ink/ink324.xml"/><Relationship Id="rId120" Type="http://schemas.openxmlformats.org/officeDocument/2006/relationships/customXml" Target="../ink/ink336.xml"/><Relationship Id="rId358" Type="http://schemas.openxmlformats.org/officeDocument/2006/relationships/image" Target="../media/image497.png"/><Relationship Id="rId565" Type="http://schemas.openxmlformats.org/officeDocument/2006/relationships/customXml" Target="../ink/ink560.xml"/><Relationship Id="rId162" Type="http://schemas.openxmlformats.org/officeDocument/2006/relationships/customXml" Target="../ink/ink357.xml"/><Relationship Id="rId218" Type="http://schemas.openxmlformats.org/officeDocument/2006/relationships/customXml" Target="../ink/ink386.xml"/><Relationship Id="rId425" Type="http://schemas.openxmlformats.org/officeDocument/2006/relationships/customXml" Target="../ink/ink490.xml"/><Relationship Id="rId467" Type="http://schemas.openxmlformats.org/officeDocument/2006/relationships/customXml" Target="../ink/ink511.xml"/><Relationship Id="rId632" Type="http://schemas.openxmlformats.org/officeDocument/2006/relationships/image" Target="../media/image634.png"/><Relationship Id="rId271" Type="http://schemas.openxmlformats.org/officeDocument/2006/relationships/customXml" Target="../ink/ink413.xml"/><Relationship Id="rId24" Type="http://schemas.openxmlformats.org/officeDocument/2006/relationships/customXml" Target="../ink/ink287.xml"/><Relationship Id="rId66" Type="http://schemas.openxmlformats.org/officeDocument/2006/relationships/image" Target="../media/image354.png"/><Relationship Id="rId131" Type="http://schemas.openxmlformats.org/officeDocument/2006/relationships/image" Target="../media/image385.png"/><Relationship Id="rId327" Type="http://schemas.openxmlformats.org/officeDocument/2006/relationships/customXml" Target="../ink/ink441.xml"/><Relationship Id="rId369" Type="http://schemas.openxmlformats.org/officeDocument/2006/relationships/customXml" Target="../ink/ink462.xml"/><Relationship Id="rId534" Type="http://schemas.openxmlformats.org/officeDocument/2006/relationships/image" Target="../media/image585.png"/><Relationship Id="rId576" Type="http://schemas.openxmlformats.org/officeDocument/2006/relationships/image" Target="../media/image606.png"/><Relationship Id="rId173" Type="http://schemas.openxmlformats.org/officeDocument/2006/relationships/image" Target="../media/image406.png"/><Relationship Id="rId229" Type="http://schemas.openxmlformats.org/officeDocument/2006/relationships/image" Target="../media/image433.png"/><Relationship Id="rId380" Type="http://schemas.openxmlformats.org/officeDocument/2006/relationships/image" Target="../media/image508.png"/><Relationship Id="rId436" Type="http://schemas.openxmlformats.org/officeDocument/2006/relationships/image" Target="../media/image536.png"/><Relationship Id="rId601" Type="http://schemas.openxmlformats.org/officeDocument/2006/relationships/customXml" Target="../ink/ink578.xml"/><Relationship Id="rId643" Type="http://schemas.openxmlformats.org/officeDocument/2006/relationships/customXml" Target="../ink/ink599.xml"/><Relationship Id="rId240" Type="http://schemas.openxmlformats.org/officeDocument/2006/relationships/customXml" Target="../ink/ink397.xml"/><Relationship Id="rId478" Type="http://schemas.openxmlformats.org/officeDocument/2006/relationships/image" Target="../media/image557.png"/><Relationship Id="rId35" Type="http://schemas.openxmlformats.org/officeDocument/2006/relationships/image" Target="../media/image339.png"/><Relationship Id="rId77" Type="http://schemas.openxmlformats.org/officeDocument/2006/relationships/customXml" Target="../ink/ink314.xml"/><Relationship Id="rId100" Type="http://schemas.openxmlformats.org/officeDocument/2006/relationships/image" Target="../media/image371.png"/><Relationship Id="rId282" Type="http://schemas.openxmlformats.org/officeDocument/2006/relationships/image" Target="../media/image459.png"/><Relationship Id="rId338" Type="http://schemas.openxmlformats.org/officeDocument/2006/relationships/image" Target="../media/image487.png"/><Relationship Id="rId503" Type="http://schemas.openxmlformats.org/officeDocument/2006/relationships/customXml" Target="../ink/ink529.xml"/><Relationship Id="rId545" Type="http://schemas.openxmlformats.org/officeDocument/2006/relationships/customXml" Target="../ink/ink550.xml"/><Relationship Id="rId587" Type="http://schemas.openxmlformats.org/officeDocument/2006/relationships/customXml" Target="../ink/ink571.xml"/><Relationship Id="rId8" Type="http://schemas.openxmlformats.org/officeDocument/2006/relationships/customXml" Target="../ink/ink279.xml"/><Relationship Id="rId142" Type="http://schemas.openxmlformats.org/officeDocument/2006/relationships/customXml" Target="../ink/ink347.xml"/><Relationship Id="rId184" Type="http://schemas.openxmlformats.org/officeDocument/2006/relationships/customXml" Target="../ink/ink368.xml"/><Relationship Id="rId391" Type="http://schemas.openxmlformats.org/officeDocument/2006/relationships/customXml" Target="../ink/ink473.xml"/><Relationship Id="rId405" Type="http://schemas.openxmlformats.org/officeDocument/2006/relationships/customXml" Target="../ink/ink480.xml"/><Relationship Id="rId447" Type="http://schemas.openxmlformats.org/officeDocument/2006/relationships/customXml" Target="../ink/ink501.xml"/><Relationship Id="rId612" Type="http://schemas.openxmlformats.org/officeDocument/2006/relationships/image" Target="../media/image624.png"/><Relationship Id="rId251" Type="http://schemas.openxmlformats.org/officeDocument/2006/relationships/image" Target="../media/image444.png"/><Relationship Id="rId489" Type="http://schemas.openxmlformats.org/officeDocument/2006/relationships/customXml" Target="../ink/ink522.xml"/><Relationship Id="rId654" Type="http://schemas.openxmlformats.org/officeDocument/2006/relationships/image" Target="../media/image645.png"/><Relationship Id="rId46" Type="http://schemas.openxmlformats.org/officeDocument/2006/relationships/customXml" Target="../ink/ink298.xml"/><Relationship Id="rId293" Type="http://schemas.openxmlformats.org/officeDocument/2006/relationships/customXml" Target="../ink/ink424.xml"/><Relationship Id="rId307" Type="http://schemas.openxmlformats.org/officeDocument/2006/relationships/customXml" Target="../ink/ink431.xml"/><Relationship Id="rId349" Type="http://schemas.openxmlformats.org/officeDocument/2006/relationships/customXml" Target="../ink/ink452.xml"/><Relationship Id="rId514" Type="http://schemas.openxmlformats.org/officeDocument/2006/relationships/image" Target="../media/image575.png"/><Relationship Id="rId556" Type="http://schemas.openxmlformats.org/officeDocument/2006/relationships/image" Target="../media/image596.png"/><Relationship Id="rId88" Type="http://schemas.openxmlformats.org/officeDocument/2006/relationships/image" Target="../media/image365.png"/><Relationship Id="rId111" Type="http://schemas.openxmlformats.org/officeDocument/2006/relationships/image" Target="../media/image376.png"/><Relationship Id="rId153" Type="http://schemas.openxmlformats.org/officeDocument/2006/relationships/image" Target="../media/image396.png"/><Relationship Id="rId195" Type="http://schemas.openxmlformats.org/officeDocument/2006/relationships/image" Target="../media/image417.png"/><Relationship Id="rId209" Type="http://schemas.openxmlformats.org/officeDocument/2006/relationships/customXml" Target="../ink/ink381.xml"/><Relationship Id="rId360" Type="http://schemas.openxmlformats.org/officeDocument/2006/relationships/image" Target="../media/image498.png"/><Relationship Id="rId416" Type="http://schemas.openxmlformats.org/officeDocument/2006/relationships/image" Target="../media/image526.png"/><Relationship Id="rId598" Type="http://schemas.openxmlformats.org/officeDocument/2006/relationships/image" Target="../media/image617.png"/><Relationship Id="rId220" Type="http://schemas.openxmlformats.org/officeDocument/2006/relationships/customXml" Target="../ink/ink387.xml"/><Relationship Id="rId458" Type="http://schemas.openxmlformats.org/officeDocument/2006/relationships/image" Target="../media/image547.png"/><Relationship Id="rId623" Type="http://schemas.openxmlformats.org/officeDocument/2006/relationships/customXml" Target="../ink/ink589.xml"/><Relationship Id="rId665" Type="http://schemas.openxmlformats.org/officeDocument/2006/relationships/customXml" Target="../ink/ink610.xml"/><Relationship Id="rId15" Type="http://schemas.openxmlformats.org/officeDocument/2006/relationships/image" Target="../media/image329.png"/><Relationship Id="rId57" Type="http://schemas.openxmlformats.org/officeDocument/2006/relationships/customXml" Target="../ink/ink304.xml"/><Relationship Id="rId262" Type="http://schemas.openxmlformats.org/officeDocument/2006/relationships/customXml" Target="../ink/ink408.xml"/><Relationship Id="rId318" Type="http://schemas.openxmlformats.org/officeDocument/2006/relationships/image" Target="../media/image477.png"/><Relationship Id="rId525" Type="http://schemas.openxmlformats.org/officeDocument/2006/relationships/customXml" Target="../ink/ink540.xml"/><Relationship Id="rId567" Type="http://schemas.openxmlformats.org/officeDocument/2006/relationships/customXml" Target="../ink/ink561.xml"/><Relationship Id="rId99" Type="http://schemas.openxmlformats.org/officeDocument/2006/relationships/customXml" Target="../ink/ink325.xml"/><Relationship Id="rId122" Type="http://schemas.openxmlformats.org/officeDocument/2006/relationships/customXml" Target="../ink/ink337.xml"/><Relationship Id="rId164" Type="http://schemas.openxmlformats.org/officeDocument/2006/relationships/customXml" Target="../ink/ink358.xml"/><Relationship Id="rId371" Type="http://schemas.openxmlformats.org/officeDocument/2006/relationships/customXml" Target="../ink/ink463.xml"/><Relationship Id="rId427" Type="http://schemas.openxmlformats.org/officeDocument/2006/relationships/customXml" Target="../ink/ink491.xml"/><Relationship Id="rId469" Type="http://schemas.openxmlformats.org/officeDocument/2006/relationships/customXml" Target="../ink/ink512.xml"/><Relationship Id="rId634" Type="http://schemas.openxmlformats.org/officeDocument/2006/relationships/image" Target="../media/image635.png"/><Relationship Id="rId26" Type="http://schemas.openxmlformats.org/officeDocument/2006/relationships/customXml" Target="../ink/ink288.xml"/><Relationship Id="rId231" Type="http://schemas.openxmlformats.org/officeDocument/2006/relationships/image" Target="../media/image434.png"/><Relationship Id="rId273" Type="http://schemas.openxmlformats.org/officeDocument/2006/relationships/customXml" Target="../ink/ink414.xml"/><Relationship Id="rId329" Type="http://schemas.openxmlformats.org/officeDocument/2006/relationships/customXml" Target="../ink/ink442.xml"/><Relationship Id="rId480" Type="http://schemas.openxmlformats.org/officeDocument/2006/relationships/image" Target="../media/image558.png"/><Relationship Id="rId536" Type="http://schemas.openxmlformats.org/officeDocument/2006/relationships/image" Target="../media/image586.png"/><Relationship Id="rId68" Type="http://schemas.openxmlformats.org/officeDocument/2006/relationships/image" Target="../media/image355.png"/><Relationship Id="rId133" Type="http://schemas.openxmlformats.org/officeDocument/2006/relationships/image" Target="../media/image386.png"/><Relationship Id="rId175" Type="http://schemas.openxmlformats.org/officeDocument/2006/relationships/image" Target="../media/image407.png"/><Relationship Id="rId340" Type="http://schemas.openxmlformats.org/officeDocument/2006/relationships/image" Target="../media/image488.png"/><Relationship Id="rId578" Type="http://schemas.openxmlformats.org/officeDocument/2006/relationships/image" Target="../media/image607.png"/><Relationship Id="rId200" Type="http://schemas.openxmlformats.org/officeDocument/2006/relationships/customXml" Target="../ink/ink376.xml"/><Relationship Id="rId382" Type="http://schemas.openxmlformats.org/officeDocument/2006/relationships/image" Target="../media/image509.png"/><Relationship Id="rId438" Type="http://schemas.openxmlformats.org/officeDocument/2006/relationships/image" Target="../media/image537.png"/><Relationship Id="rId603" Type="http://schemas.openxmlformats.org/officeDocument/2006/relationships/customXml" Target="../ink/ink579.xml"/><Relationship Id="rId645" Type="http://schemas.openxmlformats.org/officeDocument/2006/relationships/customXml" Target="../ink/ink600.xml"/><Relationship Id="rId242" Type="http://schemas.openxmlformats.org/officeDocument/2006/relationships/customXml" Target="../ink/ink398.xml"/><Relationship Id="rId284" Type="http://schemas.openxmlformats.org/officeDocument/2006/relationships/image" Target="../media/image460.png"/><Relationship Id="rId491" Type="http://schemas.openxmlformats.org/officeDocument/2006/relationships/customXml" Target="../ink/ink523.xml"/><Relationship Id="rId505" Type="http://schemas.openxmlformats.org/officeDocument/2006/relationships/customXml" Target="../ink/ink530.xml"/><Relationship Id="rId37" Type="http://schemas.openxmlformats.org/officeDocument/2006/relationships/image" Target="../media/image340.png"/><Relationship Id="rId79" Type="http://schemas.openxmlformats.org/officeDocument/2006/relationships/customXml" Target="../ink/ink315.xml"/><Relationship Id="rId102" Type="http://schemas.openxmlformats.org/officeDocument/2006/relationships/customXml" Target="../ink/ink327.xml"/><Relationship Id="rId144" Type="http://schemas.openxmlformats.org/officeDocument/2006/relationships/customXml" Target="../ink/ink348.xml"/><Relationship Id="rId547" Type="http://schemas.openxmlformats.org/officeDocument/2006/relationships/customXml" Target="../ink/ink551.xml"/><Relationship Id="rId589" Type="http://schemas.openxmlformats.org/officeDocument/2006/relationships/customXml" Target="../ink/ink572.xml"/><Relationship Id="rId90" Type="http://schemas.openxmlformats.org/officeDocument/2006/relationships/image" Target="../media/image366.png"/><Relationship Id="rId186" Type="http://schemas.openxmlformats.org/officeDocument/2006/relationships/customXml" Target="../ink/ink369.xml"/><Relationship Id="rId351" Type="http://schemas.openxmlformats.org/officeDocument/2006/relationships/customXml" Target="../ink/ink453.xml"/><Relationship Id="rId393" Type="http://schemas.openxmlformats.org/officeDocument/2006/relationships/customXml" Target="../ink/ink474.xml"/><Relationship Id="rId407" Type="http://schemas.openxmlformats.org/officeDocument/2006/relationships/customXml" Target="../ink/ink481.xml"/><Relationship Id="rId449" Type="http://schemas.openxmlformats.org/officeDocument/2006/relationships/customXml" Target="../ink/ink502.xml"/><Relationship Id="rId614" Type="http://schemas.openxmlformats.org/officeDocument/2006/relationships/image" Target="../media/image625.png"/><Relationship Id="rId656" Type="http://schemas.openxmlformats.org/officeDocument/2006/relationships/image" Target="../media/image646.png"/><Relationship Id="rId211" Type="http://schemas.openxmlformats.org/officeDocument/2006/relationships/customXml" Target="../ink/ink382.xml"/><Relationship Id="rId253" Type="http://schemas.openxmlformats.org/officeDocument/2006/relationships/image" Target="../media/image445.png"/><Relationship Id="rId295" Type="http://schemas.openxmlformats.org/officeDocument/2006/relationships/customXml" Target="../ink/ink425.xml"/><Relationship Id="rId309" Type="http://schemas.openxmlformats.org/officeDocument/2006/relationships/customXml" Target="../ink/ink432.xml"/><Relationship Id="rId460" Type="http://schemas.openxmlformats.org/officeDocument/2006/relationships/image" Target="../media/image548.png"/><Relationship Id="rId516" Type="http://schemas.openxmlformats.org/officeDocument/2006/relationships/image" Target="../media/image576.png"/><Relationship Id="rId48" Type="http://schemas.openxmlformats.org/officeDocument/2006/relationships/customXml" Target="../ink/ink299.xml"/><Relationship Id="rId113" Type="http://schemas.openxmlformats.org/officeDocument/2006/relationships/image" Target="../media/image377.png"/><Relationship Id="rId320" Type="http://schemas.openxmlformats.org/officeDocument/2006/relationships/image" Target="../media/image478.png"/><Relationship Id="rId558" Type="http://schemas.openxmlformats.org/officeDocument/2006/relationships/image" Target="../media/image597.png"/><Relationship Id="rId155" Type="http://schemas.openxmlformats.org/officeDocument/2006/relationships/image" Target="../media/image397.png"/><Relationship Id="rId197" Type="http://schemas.openxmlformats.org/officeDocument/2006/relationships/image" Target="../media/image418.png"/><Relationship Id="rId362" Type="http://schemas.openxmlformats.org/officeDocument/2006/relationships/image" Target="../media/image499.png"/><Relationship Id="rId418" Type="http://schemas.openxmlformats.org/officeDocument/2006/relationships/image" Target="../media/image527.png"/><Relationship Id="rId625" Type="http://schemas.openxmlformats.org/officeDocument/2006/relationships/customXml" Target="../ink/ink590.xml"/><Relationship Id="rId222" Type="http://schemas.openxmlformats.org/officeDocument/2006/relationships/customXml" Target="../ink/ink388.xml"/><Relationship Id="rId264" Type="http://schemas.openxmlformats.org/officeDocument/2006/relationships/customXml" Target="../ink/ink409.xml"/><Relationship Id="rId471" Type="http://schemas.openxmlformats.org/officeDocument/2006/relationships/customXml" Target="../ink/ink513.xml"/><Relationship Id="rId667" Type="http://schemas.openxmlformats.org/officeDocument/2006/relationships/customXml" Target="../ink/ink611.xml"/><Relationship Id="rId17" Type="http://schemas.openxmlformats.org/officeDocument/2006/relationships/image" Target="../media/image330.png"/><Relationship Id="rId59" Type="http://schemas.openxmlformats.org/officeDocument/2006/relationships/customXml" Target="../ink/ink305.xml"/><Relationship Id="rId124" Type="http://schemas.openxmlformats.org/officeDocument/2006/relationships/customXml" Target="../ink/ink338.xml"/><Relationship Id="rId527" Type="http://schemas.openxmlformats.org/officeDocument/2006/relationships/customXml" Target="../ink/ink541.xml"/><Relationship Id="rId569" Type="http://schemas.openxmlformats.org/officeDocument/2006/relationships/customXml" Target="../ink/ink562.xml"/><Relationship Id="rId70" Type="http://schemas.openxmlformats.org/officeDocument/2006/relationships/image" Target="../media/image356.png"/><Relationship Id="rId166" Type="http://schemas.openxmlformats.org/officeDocument/2006/relationships/customXml" Target="../ink/ink359.xml"/><Relationship Id="rId331" Type="http://schemas.openxmlformats.org/officeDocument/2006/relationships/customXml" Target="../ink/ink443.xml"/><Relationship Id="rId373" Type="http://schemas.openxmlformats.org/officeDocument/2006/relationships/customXml" Target="../ink/ink464.xml"/><Relationship Id="rId429" Type="http://schemas.openxmlformats.org/officeDocument/2006/relationships/customXml" Target="../ink/ink492.xml"/><Relationship Id="rId580" Type="http://schemas.openxmlformats.org/officeDocument/2006/relationships/image" Target="../media/image608.png"/><Relationship Id="rId636" Type="http://schemas.openxmlformats.org/officeDocument/2006/relationships/image" Target="../media/image636.png"/><Relationship Id="rId1" Type="http://schemas.openxmlformats.org/officeDocument/2006/relationships/slideLayout" Target="../slideLayouts/slideLayout60.xml"/><Relationship Id="rId233" Type="http://schemas.openxmlformats.org/officeDocument/2006/relationships/image" Target="../media/image435.png"/><Relationship Id="rId440" Type="http://schemas.openxmlformats.org/officeDocument/2006/relationships/image" Target="../media/image538.png"/><Relationship Id="rId28" Type="http://schemas.openxmlformats.org/officeDocument/2006/relationships/customXml" Target="../ink/ink289.xml"/><Relationship Id="rId275" Type="http://schemas.openxmlformats.org/officeDocument/2006/relationships/customXml" Target="../ink/ink415.xml"/><Relationship Id="rId300" Type="http://schemas.openxmlformats.org/officeDocument/2006/relationships/image" Target="../media/image468.png"/><Relationship Id="rId482" Type="http://schemas.openxmlformats.org/officeDocument/2006/relationships/image" Target="../media/image559.png"/><Relationship Id="rId538" Type="http://schemas.openxmlformats.org/officeDocument/2006/relationships/image" Target="../media/image587.png"/><Relationship Id="rId81" Type="http://schemas.openxmlformats.org/officeDocument/2006/relationships/customXml" Target="../ink/ink316.xml"/><Relationship Id="rId135" Type="http://schemas.openxmlformats.org/officeDocument/2006/relationships/image" Target="../media/image387.png"/><Relationship Id="rId177" Type="http://schemas.openxmlformats.org/officeDocument/2006/relationships/image" Target="../media/image408.png"/><Relationship Id="rId342" Type="http://schemas.openxmlformats.org/officeDocument/2006/relationships/image" Target="../media/image489.png"/><Relationship Id="rId384" Type="http://schemas.openxmlformats.org/officeDocument/2006/relationships/image" Target="../media/image510.png"/><Relationship Id="rId591" Type="http://schemas.openxmlformats.org/officeDocument/2006/relationships/customXml" Target="../ink/ink573.xml"/><Relationship Id="rId605" Type="http://schemas.openxmlformats.org/officeDocument/2006/relationships/customXml" Target="../ink/ink580.xml"/><Relationship Id="rId202" Type="http://schemas.openxmlformats.org/officeDocument/2006/relationships/customXml" Target="../ink/ink377.xml"/><Relationship Id="rId244" Type="http://schemas.openxmlformats.org/officeDocument/2006/relationships/customXml" Target="../ink/ink399.xml"/><Relationship Id="rId647" Type="http://schemas.openxmlformats.org/officeDocument/2006/relationships/customXml" Target="../ink/ink601.xml"/><Relationship Id="rId39" Type="http://schemas.openxmlformats.org/officeDocument/2006/relationships/image" Target="../media/image341.png"/><Relationship Id="rId286" Type="http://schemas.openxmlformats.org/officeDocument/2006/relationships/image" Target="../media/image461.png"/><Relationship Id="rId451" Type="http://schemas.openxmlformats.org/officeDocument/2006/relationships/customXml" Target="../ink/ink503.xml"/><Relationship Id="rId493" Type="http://schemas.openxmlformats.org/officeDocument/2006/relationships/customXml" Target="../ink/ink524.xml"/><Relationship Id="rId507" Type="http://schemas.openxmlformats.org/officeDocument/2006/relationships/customXml" Target="../ink/ink531.xml"/><Relationship Id="rId549" Type="http://schemas.openxmlformats.org/officeDocument/2006/relationships/customXml" Target="../ink/ink552.xml"/><Relationship Id="rId50" Type="http://schemas.openxmlformats.org/officeDocument/2006/relationships/customXml" Target="../ink/ink300.xml"/><Relationship Id="rId104" Type="http://schemas.openxmlformats.org/officeDocument/2006/relationships/customXml" Target="../ink/ink328.xml"/><Relationship Id="rId146" Type="http://schemas.openxmlformats.org/officeDocument/2006/relationships/customXml" Target="../ink/ink349.xml"/><Relationship Id="rId188" Type="http://schemas.openxmlformats.org/officeDocument/2006/relationships/customXml" Target="../ink/ink370.xml"/><Relationship Id="rId311" Type="http://schemas.openxmlformats.org/officeDocument/2006/relationships/customXml" Target="../ink/ink433.xml"/><Relationship Id="rId353" Type="http://schemas.openxmlformats.org/officeDocument/2006/relationships/customXml" Target="../ink/ink454.xml"/><Relationship Id="rId395" Type="http://schemas.openxmlformats.org/officeDocument/2006/relationships/customXml" Target="../ink/ink475.xml"/><Relationship Id="rId409" Type="http://schemas.openxmlformats.org/officeDocument/2006/relationships/customXml" Target="../ink/ink482.xml"/><Relationship Id="rId560" Type="http://schemas.openxmlformats.org/officeDocument/2006/relationships/image" Target="../media/image598.png"/><Relationship Id="rId92" Type="http://schemas.openxmlformats.org/officeDocument/2006/relationships/image" Target="../media/image367.png"/><Relationship Id="rId213" Type="http://schemas.openxmlformats.org/officeDocument/2006/relationships/customXml" Target="../ink/ink383.xml"/><Relationship Id="rId420" Type="http://schemas.openxmlformats.org/officeDocument/2006/relationships/image" Target="../media/image528.png"/><Relationship Id="rId616" Type="http://schemas.openxmlformats.org/officeDocument/2006/relationships/image" Target="../media/image626.png"/><Relationship Id="rId658" Type="http://schemas.openxmlformats.org/officeDocument/2006/relationships/image" Target="../media/image647.png"/><Relationship Id="rId255" Type="http://schemas.openxmlformats.org/officeDocument/2006/relationships/image" Target="../media/image446.png"/><Relationship Id="rId297" Type="http://schemas.openxmlformats.org/officeDocument/2006/relationships/customXml" Target="../ink/ink426.xml"/><Relationship Id="rId462" Type="http://schemas.openxmlformats.org/officeDocument/2006/relationships/image" Target="../media/image549.png"/><Relationship Id="rId518" Type="http://schemas.openxmlformats.org/officeDocument/2006/relationships/image" Target="../media/image577.png"/><Relationship Id="rId115" Type="http://schemas.openxmlformats.org/officeDocument/2006/relationships/image" Target="../media/image378.png"/><Relationship Id="rId157" Type="http://schemas.openxmlformats.org/officeDocument/2006/relationships/image" Target="../media/image398.png"/><Relationship Id="rId322" Type="http://schemas.openxmlformats.org/officeDocument/2006/relationships/image" Target="../media/image479.png"/><Relationship Id="rId364" Type="http://schemas.openxmlformats.org/officeDocument/2006/relationships/image" Target="../media/image500.png"/><Relationship Id="rId61" Type="http://schemas.openxmlformats.org/officeDocument/2006/relationships/customXml" Target="../ink/ink306.xml"/><Relationship Id="rId199" Type="http://schemas.openxmlformats.org/officeDocument/2006/relationships/image" Target="../media/image419.png"/><Relationship Id="rId571" Type="http://schemas.openxmlformats.org/officeDocument/2006/relationships/customXml" Target="../ink/ink563.xml"/><Relationship Id="rId627" Type="http://schemas.openxmlformats.org/officeDocument/2006/relationships/customXml" Target="../ink/ink591.xml"/><Relationship Id="rId669" Type="http://schemas.openxmlformats.org/officeDocument/2006/relationships/customXml" Target="../ink/ink612.xml"/><Relationship Id="rId19" Type="http://schemas.openxmlformats.org/officeDocument/2006/relationships/image" Target="../media/image331.png"/><Relationship Id="rId224" Type="http://schemas.openxmlformats.org/officeDocument/2006/relationships/customXml" Target="../ink/ink389.xml"/><Relationship Id="rId266" Type="http://schemas.openxmlformats.org/officeDocument/2006/relationships/customXml" Target="../ink/ink410.xml"/><Relationship Id="rId431" Type="http://schemas.openxmlformats.org/officeDocument/2006/relationships/customXml" Target="../ink/ink493.xml"/><Relationship Id="rId473" Type="http://schemas.openxmlformats.org/officeDocument/2006/relationships/customXml" Target="../ink/ink514.xml"/><Relationship Id="rId529" Type="http://schemas.openxmlformats.org/officeDocument/2006/relationships/customXml" Target="../ink/ink542.xml"/><Relationship Id="rId30" Type="http://schemas.openxmlformats.org/officeDocument/2006/relationships/customXml" Target="../ink/ink290.xml"/><Relationship Id="rId126" Type="http://schemas.openxmlformats.org/officeDocument/2006/relationships/customXml" Target="../ink/ink339.xml"/><Relationship Id="rId168" Type="http://schemas.openxmlformats.org/officeDocument/2006/relationships/customXml" Target="../ink/ink360.xml"/><Relationship Id="rId333" Type="http://schemas.openxmlformats.org/officeDocument/2006/relationships/customXml" Target="../ink/ink444.xml"/><Relationship Id="rId540" Type="http://schemas.openxmlformats.org/officeDocument/2006/relationships/image" Target="../media/image588.png"/><Relationship Id="rId72" Type="http://schemas.openxmlformats.org/officeDocument/2006/relationships/image" Target="../media/image357.png"/><Relationship Id="rId375" Type="http://schemas.openxmlformats.org/officeDocument/2006/relationships/customXml" Target="../ink/ink465.xml"/><Relationship Id="rId582" Type="http://schemas.openxmlformats.org/officeDocument/2006/relationships/image" Target="../media/image609.png"/><Relationship Id="rId638" Type="http://schemas.openxmlformats.org/officeDocument/2006/relationships/image" Target="../media/image637.png"/><Relationship Id="rId3" Type="http://schemas.openxmlformats.org/officeDocument/2006/relationships/image" Target="../media/image323.png"/><Relationship Id="rId235" Type="http://schemas.openxmlformats.org/officeDocument/2006/relationships/image" Target="../media/image436.png"/><Relationship Id="rId277" Type="http://schemas.openxmlformats.org/officeDocument/2006/relationships/customXml" Target="../ink/ink416.xml"/><Relationship Id="rId400" Type="http://schemas.openxmlformats.org/officeDocument/2006/relationships/image" Target="../media/image518.png"/><Relationship Id="rId442" Type="http://schemas.openxmlformats.org/officeDocument/2006/relationships/image" Target="../media/image539.png"/><Relationship Id="rId484" Type="http://schemas.openxmlformats.org/officeDocument/2006/relationships/image" Target="../media/image560.png"/><Relationship Id="rId137" Type="http://schemas.openxmlformats.org/officeDocument/2006/relationships/image" Target="../media/image388.png"/><Relationship Id="rId302" Type="http://schemas.openxmlformats.org/officeDocument/2006/relationships/image" Target="../media/image469.png"/><Relationship Id="rId344" Type="http://schemas.openxmlformats.org/officeDocument/2006/relationships/image" Target="../media/image490.png"/><Relationship Id="rId41" Type="http://schemas.openxmlformats.org/officeDocument/2006/relationships/image" Target="../media/image342.png"/><Relationship Id="rId83" Type="http://schemas.openxmlformats.org/officeDocument/2006/relationships/customXml" Target="../ink/ink317.xml"/><Relationship Id="rId179" Type="http://schemas.openxmlformats.org/officeDocument/2006/relationships/image" Target="../media/image409.png"/><Relationship Id="rId386" Type="http://schemas.openxmlformats.org/officeDocument/2006/relationships/image" Target="../media/image511.png"/><Relationship Id="rId551" Type="http://schemas.openxmlformats.org/officeDocument/2006/relationships/customXml" Target="../ink/ink553.xml"/><Relationship Id="rId593" Type="http://schemas.openxmlformats.org/officeDocument/2006/relationships/customXml" Target="../ink/ink574.xml"/><Relationship Id="rId607" Type="http://schemas.openxmlformats.org/officeDocument/2006/relationships/customXml" Target="../ink/ink581.xml"/><Relationship Id="rId649" Type="http://schemas.openxmlformats.org/officeDocument/2006/relationships/customXml" Target="../ink/ink602.xml"/><Relationship Id="rId190" Type="http://schemas.openxmlformats.org/officeDocument/2006/relationships/customXml" Target="../ink/ink371.xml"/><Relationship Id="rId204" Type="http://schemas.openxmlformats.org/officeDocument/2006/relationships/customXml" Target="../ink/ink378.xml"/><Relationship Id="rId246" Type="http://schemas.openxmlformats.org/officeDocument/2006/relationships/customXml" Target="../ink/ink400.xml"/><Relationship Id="rId288" Type="http://schemas.openxmlformats.org/officeDocument/2006/relationships/image" Target="../media/image462.png"/><Relationship Id="rId411" Type="http://schemas.openxmlformats.org/officeDocument/2006/relationships/customXml" Target="../ink/ink483.xml"/><Relationship Id="rId453" Type="http://schemas.openxmlformats.org/officeDocument/2006/relationships/customXml" Target="../ink/ink504.xml"/><Relationship Id="rId509" Type="http://schemas.openxmlformats.org/officeDocument/2006/relationships/customXml" Target="../ink/ink532.xml"/><Relationship Id="rId660" Type="http://schemas.openxmlformats.org/officeDocument/2006/relationships/image" Target="../media/image648.png"/><Relationship Id="rId106" Type="http://schemas.openxmlformats.org/officeDocument/2006/relationships/customXml" Target="../ink/ink329.xml"/><Relationship Id="rId313" Type="http://schemas.openxmlformats.org/officeDocument/2006/relationships/customXml" Target="../ink/ink434.xml"/><Relationship Id="rId495" Type="http://schemas.openxmlformats.org/officeDocument/2006/relationships/customXml" Target="../ink/ink525.xml"/><Relationship Id="rId10" Type="http://schemas.openxmlformats.org/officeDocument/2006/relationships/customXml" Target="../ink/ink280.xml"/><Relationship Id="rId52" Type="http://schemas.openxmlformats.org/officeDocument/2006/relationships/customXml" Target="../ink/ink301.xml"/><Relationship Id="rId94" Type="http://schemas.openxmlformats.org/officeDocument/2006/relationships/image" Target="../media/image368.png"/><Relationship Id="rId148" Type="http://schemas.openxmlformats.org/officeDocument/2006/relationships/customXml" Target="../ink/ink350.xml"/><Relationship Id="rId355" Type="http://schemas.openxmlformats.org/officeDocument/2006/relationships/customXml" Target="../ink/ink455.xml"/><Relationship Id="rId397" Type="http://schemas.openxmlformats.org/officeDocument/2006/relationships/customXml" Target="../ink/ink476.xml"/><Relationship Id="rId520" Type="http://schemas.openxmlformats.org/officeDocument/2006/relationships/image" Target="../media/image578.png"/><Relationship Id="rId562" Type="http://schemas.openxmlformats.org/officeDocument/2006/relationships/image" Target="../media/image599.png"/><Relationship Id="rId618" Type="http://schemas.openxmlformats.org/officeDocument/2006/relationships/image" Target="../media/image627.png"/><Relationship Id="rId215" Type="http://schemas.openxmlformats.org/officeDocument/2006/relationships/image" Target="../media/image426.png"/><Relationship Id="rId257" Type="http://schemas.openxmlformats.org/officeDocument/2006/relationships/image" Target="../media/image447.png"/><Relationship Id="rId422" Type="http://schemas.openxmlformats.org/officeDocument/2006/relationships/image" Target="../media/image529.png"/><Relationship Id="rId464" Type="http://schemas.openxmlformats.org/officeDocument/2006/relationships/image" Target="../media/image550.png"/><Relationship Id="rId299" Type="http://schemas.openxmlformats.org/officeDocument/2006/relationships/customXml" Target="../ink/ink427.xml"/><Relationship Id="rId63" Type="http://schemas.openxmlformats.org/officeDocument/2006/relationships/customXml" Target="../ink/ink307.xml"/><Relationship Id="rId159" Type="http://schemas.openxmlformats.org/officeDocument/2006/relationships/image" Target="../media/image399.png"/><Relationship Id="rId366" Type="http://schemas.openxmlformats.org/officeDocument/2006/relationships/image" Target="../media/image501.png"/><Relationship Id="rId573" Type="http://schemas.openxmlformats.org/officeDocument/2006/relationships/customXml" Target="../ink/ink564.xml"/><Relationship Id="rId226" Type="http://schemas.openxmlformats.org/officeDocument/2006/relationships/customXml" Target="../ink/ink390.xml"/><Relationship Id="rId433" Type="http://schemas.openxmlformats.org/officeDocument/2006/relationships/customXml" Target="../ink/ink494.xml"/><Relationship Id="rId640" Type="http://schemas.openxmlformats.org/officeDocument/2006/relationships/image" Target="../media/image638.png"/><Relationship Id="rId74" Type="http://schemas.openxmlformats.org/officeDocument/2006/relationships/image" Target="../media/image358.png"/><Relationship Id="rId377" Type="http://schemas.openxmlformats.org/officeDocument/2006/relationships/customXml" Target="../ink/ink466.xml"/><Relationship Id="rId500" Type="http://schemas.openxmlformats.org/officeDocument/2006/relationships/image" Target="../media/image568.png"/><Relationship Id="rId584" Type="http://schemas.openxmlformats.org/officeDocument/2006/relationships/image" Target="../media/image610.png"/><Relationship Id="rId5" Type="http://schemas.openxmlformats.org/officeDocument/2006/relationships/image" Target="../media/image324.png"/><Relationship Id="rId237" Type="http://schemas.openxmlformats.org/officeDocument/2006/relationships/image" Target="../media/image437.png"/><Relationship Id="rId444" Type="http://schemas.openxmlformats.org/officeDocument/2006/relationships/image" Target="../media/image540.png"/><Relationship Id="rId651" Type="http://schemas.openxmlformats.org/officeDocument/2006/relationships/customXml" Target="../ink/ink603.xml"/><Relationship Id="rId290" Type="http://schemas.openxmlformats.org/officeDocument/2006/relationships/image" Target="../media/image463.png"/><Relationship Id="rId304" Type="http://schemas.openxmlformats.org/officeDocument/2006/relationships/image" Target="../media/image470.png"/><Relationship Id="rId388" Type="http://schemas.openxmlformats.org/officeDocument/2006/relationships/image" Target="../media/image512.png"/><Relationship Id="rId511" Type="http://schemas.openxmlformats.org/officeDocument/2006/relationships/customXml" Target="../ink/ink533.xml"/><Relationship Id="rId609" Type="http://schemas.openxmlformats.org/officeDocument/2006/relationships/customXml" Target="../ink/ink582.xml"/><Relationship Id="rId85" Type="http://schemas.openxmlformats.org/officeDocument/2006/relationships/customXml" Target="../ink/ink318.xml"/><Relationship Id="rId150" Type="http://schemas.openxmlformats.org/officeDocument/2006/relationships/customXml" Target="../ink/ink351.xml"/><Relationship Id="rId595" Type="http://schemas.openxmlformats.org/officeDocument/2006/relationships/customXml" Target="../ink/ink575.xml"/><Relationship Id="rId248" Type="http://schemas.openxmlformats.org/officeDocument/2006/relationships/customXml" Target="../ink/ink401.xml"/><Relationship Id="rId455" Type="http://schemas.openxmlformats.org/officeDocument/2006/relationships/customXml" Target="../ink/ink505.xml"/><Relationship Id="rId662" Type="http://schemas.openxmlformats.org/officeDocument/2006/relationships/image" Target="../media/image649.png"/><Relationship Id="rId12" Type="http://schemas.openxmlformats.org/officeDocument/2006/relationships/customXml" Target="../ink/ink281.xml"/><Relationship Id="rId108" Type="http://schemas.openxmlformats.org/officeDocument/2006/relationships/customXml" Target="../ink/ink330.xml"/><Relationship Id="rId315" Type="http://schemas.openxmlformats.org/officeDocument/2006/relationships/customXml" Target="../ink/ink435.xml"/><Relationship Id="rId522" Type="http://schemas.openxmlformats.org/officeDocument/2006/relationships/image" Target="../media/image579.png"/><Relationship Id="rId96" Type="http://schemas.openxmlformats.org/officeDocument/2006/relationships/image" Target="../media/image369.png"/><Relationship Id="rId161" Type="http://schemas.openxmlformats.org/officeDocument/2006/relationships/image" Target="../media/image400.png"/><Relationship Id="rId399" Type="http://schemas.openxmlformats.org/officeDocument/2006/relationships/customXml" Target="../ink/ink477.xml"/><Relationship Id="rId259" Type="http://schemas.openxmlformats.org/officeDocument/2006/relationships/image" Target="../media/image448.png"/><Relationship Id="rId466" Type="http://schemas.openxmlformats.org/officeDocument/2006/relationships/image" Target="../media/image551.png"/><Relationship Id="rId23" Type="http://schemas.openxmlformats.org/officeDocument/2006/relationships/image" Target="../media/image333.png"/><Relationship Id="rId119" Type="http://schemas.openxmlformats.org/officeDocument/2006/relationships/image" Target="../media/image380.png"/><Relationship Id="rId326" Type="http://schemas.openxmlformats.org/officeDocument/2006/relationships/image" Target="../media/image481.png"/><Relationship Id="rId533" Type="http://schemas.openxmlformats.org/officeDocument/2006/relationships/customXml" Target="../ink/ink544.xml"/><Relationship Id="rId172" Type="http://schemas.openxmlformats.org/officeDocument/2006/relationships/customXml" Target="../ink/ink362.xml"/><Relationship Id="rId477" Type="http://schemas.openxmlformats.org/officeDocument/2006/relationships/customXml" Target="../ink/ink516.xml"/><Relationship Id="rId600" Type="http://schemas.openxmlformats.org/officeDocument/2006/relationships/image" Target="../media/image618.png"/><Relationship Id="rId337" Type="http://schemas.openxmlformats.org/officeDocument/2006/relationships/customXml" Target="../ink/ink446.xml"/><Relationship Id="rId34" Type="http://schemas.openxmlformats.org/officeDocument/2006/relationships/customXml" Target="../ink/ink292.xml"/><Relationship Id="rId544" Type="http://schemas.openxmlformats.org/officeDocument/2006/relationships/image" Target="../media/image590.png"/><Relationship Id="rId183" Type="http://schemas.openxmlformats.org/officeDocument/2006/relationships/image" Target="../media/image411.png"/><Relationship Id="rId390" Type="http://schemas.openxmlformats.org/officeDocument/2006/relationships/image" Target="../media/image513.png"/><Relationship Id="rId404" Type="http://schemas.openxmlformats.org/officeDocument/2006/relationships/image" Target="../media/image520.png"/><Relationship Id="rId611" Type="http://schemas.openxmlformats.org/officeDocument/2006/relationships/customXml" Target="../ink/ink583.xml"/><Relationship Id="rId250" Type="http://schemas.openxmlformats.org/officeDocument/2006/relationships/customXml" Target="../ink/ink402.xml"/><Relationship Id="rId488" Type="http://schemas.openxmlformats.org/officeDocument/2006/relationships/image" Target="../media/image562.png"/><Relationship Id="rId45" Type="http://schemas.openxmlformats.org/officeDocument/2006/relationships/image" Target="../media/image344.png"/><Relationship Id="rId110" Type="http://schemas.openxmlformats.org/officeDocument/2006/relationships/customXml" Target="../ink/ink331.xml"/><Relationship Id="rId348" Type="http://schemas.openxmlformats.org/officeDocument/2006/relationships/image" Target="../media/image492.png"/><Relationship Id="rId555" Type="http://schemas.openxmlformats.org/officeDocument/2006/relationships/customXml" Target="../ink/ink555.xml"/><Relationship Id="rId194" Type="http://schemas.openxmlformats.org/officeDocument/2006/relationships/customXml" Target="../ink/ink373.xml"/><Relationship Id="rId208" Type="http://schemas.openxmlformats.org/officeDocument/2006/relationships/image" Target="../media/image423.png"/><Relationship Id="rId415" Type="http://schemas.openxmlformats.org/officeDocument/2006/relationships/customXml" Target="../ink/ink485.xml"/><Relationship Id="rId622" Type="http://schemas.openxmlformats.org/officeDocument/2006/relationships/image" Target="../media/image629.png"/><Relationship Id="rId261" Type="http://schemas.openxmlformats.org/officeDocument/2006/relationships/image" Target="../media/image449.png"/><Relationship Id="rId499" Type="http://schemas.openxmlformats.org/officeDocument/2006/relationships/customXml" Target="../ink/ink527.xml"/><Relationship Id="rId56" Type="http://schemas.openxmlformats.org/officeDocument/2006/relationships/image" Target="../media/image349.png"/><Relationship Id="rId359" Type="http://schemas.openxmlformats.org/officeDocument/2006/relationships/customXml" Target="../ink/ink457.xml"/><Relationship Id="rId566" Type="http://schemas.openxmlformats.org/officeDocument/2006/relationships/image" Target="../media/image601.png"/><Relationship Id="rId121" Type="http://schemas.openxmlformats.org/officeDocument/2006/relationships/image" Target="../media/image381.png"/><Relationship Id="rId219" Type="http://schemas.openxmlformats.org/officeDocument/2006/relationships/image" Target="../media/image428.png"/><Relationship Id="rId426" Type="http://schemas.openxmlformats.org/officeDocument/2006/relationships/image" Target="../media/image531.png"/><Relationship Id="rId633" Type="http://schemas.openxmlformats.org/officeDocument/2006/relationships/customXml" Target="../ink/ink594.xml"/><Relationship Id="rId67" Type="http://schemas.openxmlformats.org/officeDocument/2006/relationships/customXml" Target="../ink/ink309.xml"/><Relationship Id="rId272" Type="http://schemas.openxmlformats.org/officeDocument/2006/relationships/image" Target="../media/image454.png"/><Relationship Id="rId577" Type="http://schemas.openxmlformats.org/officeDocument/2006/relationships/customXml" Target="../ink/ink566.xml"/><Relationship Id="rId132" Type="http://schemas.openxmlformats.org/officeDocument/2006/relationships/customXml" Target="../ink/ink342.xml"/><Relationship Id="rId437" Type="http://schemas.openxmlformats.org/officeDocument/2006/relationships/customXml" Target="../ink/ink496.xml"/><Relationship Id="rId644" Type="http://schemas.openxmlformats.org/officeDocument/2006/relationships/image" Target="../media/image640.png"/><Relationship Id="rId283" Type="http://schemas.openxmlformats.org/officeDocument/2006/relationships/customXml" Target="../ink/ink419.xml"/><Relationship Id="rId490" Type="http://schemas.openxmlformats.org/officeDocument/2006/relationships/image" Target="../media/image563.png"/><Relationship Id="rId504" Type="http://schemas.openxmlformats.org/officeDocument/2006/relationships/image" Target="../media/image570.png"/><Relationship Id="rId78" Type="http://schemas.openxmlformats.org/officeDocument/2006/relationships/image" Target="../media/image360.png"/><Relationship Id="rId143" Type="http://schemas.openxmlformats.org/officeDocument/2006/relationships/image" Target="../media/image391.png"/><Relationship Id="rId350" Type="http://schemas.openxmlformats.org/officeDocument/2006/relationships/image" Target="../media/image493.png"/><Relationship Id="rId588" Type="http://schemas.openxmlformats.org/officeDocument/2006/relationships/image" Target="../media/image612.png"/><Relationship Id="rId9" Type="http://schemas.openxmlformats.org/officeDocument/2006/relationships/image" Target="../media/image326.png"/><Relationship Id="rId210" Type="http://schemas.openxmlformats.org/officeDocument/2006/relationships/image" Target="../media/image424.png"/><Relationship Id="rId448" Type="http://schemas.openxmlformats.org/officeDocument/2006/relationships/image" Target="../media/image542.png"/><Relationship Id="rId655" Type="http://schemas.openxmlformats.org/officeDocument/2006/relationships/customXml" Target="../ink/ink605.xml"/><Relationship Id="rId294" Type="http://schemas.openxmlformats.org/officeDocument/2006/relationships/image" Target="../media/image465.png"/><Relationship Id="rId308" Type="http://schemas.openxmlformats.org/officeDocument/2006/relationships/image" Target="../media/image472.png"/><Relationship Id="rId515" Type="http://schemas.openxmlformats.org/officeDocument/2006/relationships/customXml" Target="../ink/ink535.xml"/><Relationship Id="rId89" Type="http://schemas.openxmlformats.org/officeDocument/2006/relationships/customXml" Target="../ink/ink320.xml"/><Relationship Id="rId154" Type="http://schemas.openxmlformats.org/officeDocument/2006/relationships/customXml" Target="../ink/ink353.xml"/><Relationship Id="rId361" Type="http://schemas.openxmlformats.org/officeDocument/2006/relationships/customXml" Target="../ink/ink458.xml"/><Relationship Id="rId599" Type="http://schemas.openxmlformats.org/officeDocument/2006/relationships/customXml" Target="../ink/ink577.xml"/><Relationship Id="rId459" Type="http://schemas.openxmlformats.org/officeDocument/2006/relationships/customXml" Target="../ink/ink507.xml"/><Relationship Id="rId666" Type="http://schemas.openxmlformats.org/officeDocument/2006/relationships/image" Target="../media/image651.png"/><Relationship Id="rId16" Type="http://schemas.openxmlformats.org/officeDocument/2006/relationships/customXml" Target="../ink/ink283.xml"/><Relationship Id="rId221" Type="http://schemas.openxmlformats.org/officeDocument/2006/relationships/image" Target="../media/image429.png"/><Relationship Id="rId319" Type="http://schemas.openxmlformats.org/officeDocument/2006/relationships/customXml" Target="../ink/ink437.xml"/><Relationship Id="rId526" Type="http://schemas.openxmlformats.org/officeDocument/2006/relationships/image" Target="../media/image581.png"/><Relationship Id="rId165" Type="http://schemas.openxmlformats.org/officeDocument/2006/relationships/image" Target="../media/image402.png"/><Relationship Id="rId372" Type="http://schemas.openxmlformats.org/officeDocument/2006/relationships/image" Target="../media/image504.png"/><Relationship Id="rId232" Type="http://schemas.openxmlformats.org/officeDocument/2006/relationships/customXml" Target="../ink/ink393.xml"/><Relationship Id="rId27" Type="http://schemas.openxmlformats.org/officeDocument/2006/relationships/image" Target="../media/image335.png"/><Relationship Id="rId537" Type="http://schemas.openxmlformats.org/officeDocument/2006/relationships/customXml" Target="../ink/ink5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17" Type="http://schemas.openxmlformats.org/officeDocument/2006/relationships/image" Target="../media/image106.png"/><Relationship Id="rId21" Type="http://schemas.openxmlformats.org/officeDocument/2006/relationships/image" Target="../media/image58.png"/><Relationship Id="rId324" Type="http://schemas.openxmlformats.org/officeDocument/2006/relationships/customXml" Target="../ink/ink163.xml"/><Relationship Id="rId531" Type="http://schemas.openxmlformats.org/officeDocument/2006/relationships/image" Target="../media/image313.png"/><Relationship Id="rId170" Type="http://schemas.openxmlformats.org/officeDocument/2006/relationships/customXml" Target="../ink/ink86.xml"/><Relationship Id="rId268" Type="http://schemas.openxmlformats.org/officeDocument/2006/relationships/customXml" Target="../ink/ink135.xml"/><Relationship Id="rId475" Type="http://schemas.openxmlformats.org/officeDocument/2006/relationships/image" Target="../media/image285.png"/><Relationship Id="rId32" Type="http://schemas.openxmlformats.org/officeDocument/2006/relationships/customXml" Target="../ink/ink17.xml"/><Relationship Id="rId128" Type="http://schemas.openxmlformats.org/officeDocument/2006/relationships/customXml" Target="../ink/ink65.xml"/><Relationship Id="rId335" Type="http://schemas.openxmlformats.org/officeDocument/2006/relationships/image" Target="../media/image215.png"/><Relationship Id="rId542" Type="http://schemas.openxmlformats.org/officeDocument/2006/relationships/customXml" Target="../ink/ink272.xml"/><Relationship Id="rId181" Type="http://schemas.openxmlformats.org/officeDocument/2006/relationships/image" Target="../media/image138.png"/><Relationship Id="rId402" Type="http://schemas.openxmlformats.org/officeDocument/2006/relationships/customXml" Target="../ink/ink202.xml"/><Relationship Id="rId279" Type="http://schemas.openxmlformats.org/officeDocument/2006/relationships/image" Target="../media/image187.png"/><Relationship Id="rId486" Type="http://schemas.openxmlformats.org/officeDocument/2006/relationships/customXml" Target="../ink/ink244.xml"/><Relationship Id="rId43" Type="http://schemas.openxmlformats.org/officeDocument/2006/relationships/image" Target="../media/image69.png"/><Relationship Id="rId139" Type="http://schemas.openxmlformats.org/officeDocument/2006/relationships/image" Target="../media/image117.png"/><Relationship Id="rId346" Type="http://schemas.openxmlformats.org/officeDocument/2006/relationships/customXml" Target="../ink/ink174.xml"/><Relationship Id="rId192" Type="http://schemas.openxmlformats.org/officeDocument/2006/relationships/customXml" Target="../ink/ink97.xml"/><Relationship Id="rId206" Type="http://schemas.openxmlformats.org/officeDocument/2006/relationships/customXml" Target="../ink/ink104.xml"/><Relationship Id="rId413" Type="http://schemas.openxmlformats.org/officeDocument/2006/relationships/image" Target="../media/image254.png"/><Relationship Id="rId497" Type="http://schemas.openxmlformats.org/officeDocument/2006/relationships/image" Target="../media/image296.png"/><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205.png"/><Relationship Id="rId357" Type="http://schemas.openxmlformats.org/officeDocument/2006/relationships/image" Target="../media/image226.png"/><Relationship Id="rId522" Type="http://schemas.openxmlformats.org/officeDocument/2006/relationships/customXml" Target="../ink/ink262.xml"/><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128.png"/><Relationship Id="rId217" Type="http://schemas.openxmlformats.org/officeDocument/2006/relationships/image" Target="../media/image156.png"/><Relationship Id="rId399" Type="http://schemas.openxmlformats.org/officeDocument/2006/relationships/image" Target="../media/image247.png"/><Relationship Id="rId259" Type="http://schemas.openxmlformats.org/officeDocument/2006/relationships/image" Target="../media/image177.png"/><Relationship Id="rId424" Type="http://schemas.openxmlformats.org/officeDocument/2006/relationships/customXml" Target="../ink/ink213.xml"/><Relationship Id="rId466" Type="http://schemas.openxmlformats.org/officeDocument/2006/relationships/customXml" Target="../ink/ink234.xml"/><Relationship Id="rId23" Type="http://schemas.openxmlformats.org/officeDocument/2006/relationships/image" Target="../media/image59.png"/><Relationship Id="rId119" Type="http://schemas.openxmlformats.org/officeDocument/2006/relationships/image" Target="../media/image107.png"/><Relationship Id="rId270" Type="http://schemas.openxmlformats.org/officeDocument/2006/relationships/customXml" Target="../ink/ink136.xml"/><Relationship Id="rId326" Type="http://schemas.openxmlformats.org/officeDocument/2006/relationships/customXml" Target="../ink/ink164.xml"/><Relationship Id="rId533" Type="http://schemas.openxmlformats.org/officeDocument/2006/relationships/image" Target="../media/image314.png"/><Relationship Id="rId65" Type="http://schemas.openxmlformats.org/officeDocument/2006/relationships/image" Target="../media/image80.png"/><Relationship Id="rId130" Type="http://schemas.openxmlformats.org/officeDocument/2006/relationships/customXml" Target="../ink/ink66.xml"/><Relationship Id="rId368" Type="http://schemas.openxmlformats.org/officeDocument/2006/relationships/customXml" Target="../ink/ink185.xml"/><Relationship Id="rId172" Type="http://schemas.openxmlformats.org/officeDocument/2006/relationships/customXml" Target="../ink/ink87.xml"/><Relationship Id="rId228" Type="http://schemas.openxmlformats.org/officeDocument/2006/relationships/customXml" Target="../ink/ink115.xml"/><Relationship Id="rId435" Type="http://schemas.openxmlformats.org/officeDocument/2006/relationships/image" Target="../media/image265.png"/><Relationship Id="rId477" Type="http://schemas.openxmlformats.org/officeDocument/2006/relationships/image" Target="../media/image286.png"/><Relationship Id="rId281" Type="http://schemas.openxmlformats.org/officeDocument/2006/relationships/image" Target="../media/image188.png"/><Relationship Id="rId337" Type="http://schemas.openxmlformats.org/officeDocument/2006/relationships/image" Target="../media/image216.png"/><Relationship Id="rId502" Type="http://schemas.openxmlformats.org/officeDocument/2006/relationships/customXml" Target="../ink/ink252.xml"/><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118.png"/><Relationship Id="rId379" Type="http://schemas.openxmlformats.org/officeDocument/2006/relationships/image" Target="../media/image237.png"/><Relationship Id="rId544" Type="http://schemas.openxmlformats.org/officeDocument/2006/relationships/customXml" Target="../ink/ink273.xml"/><Relationship Id="rId7" Type="http://schemas.openxmlformats.org/officeDocument/2006/relationships/image" Target="../media/image51.png"/><Relationship Id="rId183" Type="http://schemas.openxmlformats.org/officeDocument/2006/relationships/image" Target="../media/image139.png"/><Relationship Id="rId239" Type="http://schemas.openxmlformats.org/officeDocument/2006/relationships/image" Target="../media/image167.png"/><Relationship Id="rId390" Type="http://schemas.openxmlformats.org/officeDocument/2006/relationships/customXml" Target="../ink/ink196.xml"/><Relationship Id="rId404" Type="http://schemas.openxmlformats.org/officeDocument/2006/relationships/customXml" Target="../ink/ink203.xml"/><Relationship Id="rId446" Type="http://schemas.openxmlformats.org/officeDocument/2006/relationships/customXml" Target="../ink/ink224.xml"/><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88" Type="http://schemas.openxmlformats.org/officeDocument/2006/relationships/customXml" Target="../ink/ink245.xml"/><Relationship Id="rId45" Type="http://schemas.openxmlformats.org/officeDocument/2006/relationships/image" Target="../media/image70.png"/><Relationship Id="rId87" Type="http://schemas.openxmlformats.org/officeDocument/2006/relationships/image" Target="../media/image91.png"/><Relationship Id="rId110" Type="http://schemas.openxmlformats.org/officeDocument/2006/relationships/customXml" Target="../ink/ink56.xml"/><Relationship Id="rId348" Type="http://schemas.openxmlformats.org/officeDocument/2006/relationships/customXml" Target="../ink/ink175.xml"/><Relationship Id="rId513" Type="http://schemas.openxmlformats.org/officeDocument/2006/relationships/image" Target="../media/image304.png"/><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415" Type="http://schemas.openxmlformats.org/officeDocument/2006/relationships/image" Target="../media/image255.png"/><Relationship Id="rId457" Type="http://schemas.openxmlformats.org/officeDocument/2006/relationships/image" Target="../media/image276.png"/><Relationship Id="rId261" Type="http://schemas.openxmlformats.org/officeDocument/2006/relationships/image" Target="../media/image178.png"/><Relationship Id="rId499" Type="http://schemas.openxmlformats.org/officeDocument/2006/relationships/image" Target="../media/image297.png"/><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image" Target="../media/image206.png"/><Relationship Id="rId359" Type="http://schemas.openxmlformats.org/officeDocument/2006/relationships/image" Target="../media/image227.png"/><Relationship Id="rId524" Type="http://schemas.openxmlformats.org/officeDocument/2006/relationships/customXml" Target="../ink/ink263.xml"/><Relationship Id="rId98" Type="http://schemas.openxmlformats.org/officeDocument/2006/relationships/customXml" Target="../ink/ink50.xml"/><Relationship Id="rId121" Type="http://schemas.openxmlformats.org/officeDocument/2006/relationships/image" Target="../media/image108.png"/><Relationship Id="rId163" Type="http://schemas.openxmlformats.org/officeDocument/2006/relationships/image" Target="../media/image129.png"/><Relationship Id="rId219" Type="http://schemas.openxmlformats.org/officeDocument/2006/relationships/image" Target="../media/image157.png"/><Relationship Id="rId370" Type="http://schemas.openxmlformats.org/officeDocument/2006/relationships/customXml" Target="../ink/ink186.xml"/><Relationship Id="rId426" Type="http://schemas.openxmlformats.org/officeDocument/2006/relationships/customXml" Target="../ink/ink214.xml"/><Relationship Id="rId230" Type="http://schemas.openxmlformats.org/officeDocument/2006/relationships/customXml" Target="../ink/ink116.xml"/><Relationship Id="rId468" Type="http://schemas.openxmlformats.org/officeDocument/2006/relationships/customXml" Target="../ink/ink235.xml"/><Relationship Id="rId25" Type="http://schemas.openxmlformats.org/officeDocument/2006/relationships/image" Target="../media/image60.png"/><Relationship Id="rId67" Type="http://schemas.openxmlformats.org/officeDocument/2006/relationships/image" Target="../media/image81.png"/><Relationship Id="rId272" Type="http://schemas.openxmlformats.org/officeDocument/2006/relationships/customXml" Target="../ink/ink137.xml"/><Relationship Id="rId328" Type="http://schemas.openxmlformats.org/officeDocument/2006/relationships/customXml" Target="../ink/ink165.xml"/><Relationship Id="rId535" Type="http://schemas.openxmlformats.org/officeDocument/2006/relationships/image" Target="../media/image315.png"/><Relationship Id="rId132" Type="http://schemas.openxmlformats.org/officeDocument/2006/relationships/customXml" Target="../ink/ink67.xml"/><Relationship Id="rId174" Type="http://schemas.openxmlformats.org/officeDocument/2006/relationships/customXml" Target="../ink/ink88.xml"/><Relationship Id="rId381" Type="http://schemas.openxmlformats.org/officeDocument/2006/relationships/image" Target="../media/image238.png"/><Relationship Id="rId241" Type="http://schemas.openxmlformats.org/officeDocument/2006/relationships/image" Target="../media/image168.png"/><Relationship Id="rId437" Type="http://schemas.openxmlformats.org/officeDocument/2006/relationships/image" Target="../media/image266.png"/><Relationship Id="rId479" Type="http://schemas.openxmlformats.org/officeDocument/2006/relationships/image" Target="../media/image287.png"/><Relationship Id="rId36" Type="http://schemas.openxmlformats.org/officeDocument/2006/relationships/customXml" Target="../ink/ink19.xml"/><Relationship Id="rId283" Type="http://schemas.openxmlformats.org/officeDocument/2006/relationships/image" Target="../media/image189.png"/><Relationship Id="rId339" Type="http://schemas.openxmlformats.org/officeDocument/2006/relationships/image" Target="../media/image217.png"/><Relationship Id="rId490" Type="http://schemas.openxmlformats.org/officeDocument/2006/relationships/customXml" Target="../ink/ink246.xml"/><Relationship Id="rId504" Type="http://schemas.openxmlformats.org/officeDocument/2006/relationships/customXml" Target="../ink/ink253.xml"/><Relationship Id="rId546" Type="http://schemas.openxmlformats.org/officeDocument/2006/relationships/customXml" Target="../ink/ink274.xml"/><Relationship Id="rId78" Type="http://schemas.openxmlformats.org/officeDocument/2006/relationships/customXml" Target="../ink/ink40.xml"/><Relationship Id="rId101" Type="http://schemas.openxmlformats.org/officeDocument/2006/relationships/image" Target="../media/image98.png"/><Relationship Id="rId143" Type="http://schemas.openxmlformats.org/officeDocument/2006/relationships/image" Target="../media/image119.png"/><Relationship Id="rId185" Type="http://schemas.openxmlformats.org/officeDocument/2006/relationships/image" Target="../media/image140.png"/><Relationship Id="rId350" Type="http://schemas.openxmlformats.org/officeDocument/2006/relationships/customXml" Target="../ink/ink176.xml"/><Relationship Id="rId406" Type="http://schemas.openxmlformats.org/officeDocument/2006/relationships/customXml" Target="../ink/ink204.xml"/><Relationship Id="rId9" Type="http://schemas.openxmlformats.org/officeDocument/2006/relationships/image" Target="../media/image52.png"/><Relationship Id="rId210" Type="http://schemas.openxmlformats.org/officeDocument/2006/relationships/customXml" Target="../ink/ink106.xml"/><Relationship Id="rId392" Type="http://schemas.openxmlformats.org/officeDocument/2006/relationships/customXml" Target="../ink/ink197.xml"/><Relationship Id="rId448" Type="http://schemas.openxmlformats.org/officeDocument/2006/relationships/customXml" Target="../ink/ink225.xml"/><Relationship Id="rId252" Type="http://schemas.openxmlformats.org/officeDocument/2006/relationships/customXml" Target="../ink/ink127.xml"/><Relationship Id="rId294" Type="http://schemas.openxmlformats.org/officeDocument/2006/relationships/customXml" Target="../ink/ink148.xml"/><Relationship Id="rId308" Type="http://schemas.openxmlformats.org/officeDocument/2006/relationships/customXml" Target="../ink/ink155.xml"/><Relationship Id="rId515" Type="http://schemas.openxmlformats.org/officeDocument/2006/relationships/image" Target="../media/image305.png"/><Relationship Id="rId47" Type="http://schemas.openxmlformats.org/officeDocument/2006/relationships/image" Target="../media/image71.png"/><Relationship Id="rId89" Type="http://schemas.openxmlformats.org/officeDocument/2006/relationships/image" Target="../media/image92.png"/><Relationship Id="rId112" Type="http://schemas.openxmlformats.org/officeDocument/2006/relationships/customXml" Target="../ink/ink57.xml"/><Relationship Id="rId154" Type="http://schemas.openxmlformats.org/officeDocument/2006/relationships/customXml" Target="../ink/ink78.xml"/><Relationship Id="rId361" Type="http://schemas.openxmlformats.org/officeDocument/2006/relationships/image" Target="../media/image228.png"/><Relationship Id="rId196" Type="http://schemas.openxmlformats.org/officeDocument/2006/relationships/customXml" Target="../ink/ink99.xml"/><Relationship Id="rId417" Type="http://schemas.openxmlformats.org/officeDocument/2006/relationships/image" Target="../media/image256.png"/><Relationship Id="rId459" Type="http://schemas.openxmlformats.org/officeDocument/2006/relationships/image" Target="../media/image277.png"/><Relationship Id="rId16" Type="http://schemas.openxmlformats.org/officeDocument/2006/relationships/customXml" Target="../ink/ink9.xml"/><Relationship Id="rId221" Type="http://schemas.openxmlformats.org/officeDocument/2006/relationships/image" Target="../media/image158.png"/><Relationship Id="rId263" Type="http://schemas.openxmlformats.org/officeDocument/2006/relationships/image" Target="../media/image179.png"/><Relationship Id="rId319" Type="http://schemas.openxmlformats.org/officeDocument/2006/relationships/image" Target="../media/image207.png"/><Relationship Id="rId470" Type="http://schemas.openxmlformats.org/officeDocument/2006/relationships/customXml" Target="../ink/ink236.xml"/><Relationship Id="rId526" Type="http://schemas.openxmlformats.org/officeDocument/2006/relationships/customXml" Target="../ink/ink264.xml"/><Relationship Id="rId58" Type="http://schemas.openxmlformats.org/officeDocument/2006/relationships/customXml" Target="../ink/ink30.xml"/><Relationship Id="rId123" Type="http://schemas.openxmlformats.org/officeDocument/2006/relationships/image" Target="../media/image109.png"/><Relationship Id="rId330" Type="http://schemas.openxmlformats.org/officeDocument/2006/relationships/customXml" Target="../ink/ink166.xml"/><Relationship Id="rId165" Type="http://schemas.openxmlformats.org/officeDocument/2006/relationships/image" Target="../media/image130.png"/><Relationship Id="rId372" Type="http://schemas.openxmlformats.org/officeDocument/2006/relationships/customXml" Target="../ink/ink187.xml"/><Relationship Id="rId428" Type="http://schemas.openxmlformats.org/officeDocument/2006/relationships/customXml" Target="../ink/ink215.xml"/><Relationship Id="rId232" Type="http://schemas.openxmlformats.org/officeDocument/2006/relationships/customXml" Target="../ink/ink117.xml"/><Relationship Id="rId274" Type="http://schemas.openxmlformats.org/officeDocument/2006/relationships/customXml" Target="../ink/ink138.xml"/><Relationship Id="rId481" Type="http://schemas.openxmlformats.org/officeDocument/2006/relationships/image" Target="../media/image288.png"/><Relationship Id="rId27" Type="http://schemas.openxmlformats.org/officeDocument/2006/relationships/image" Target="../media/image61.png"/><Relationship Id="rId69" Type="http://schemas.openxmlformats.org/officeDocument/2006/relationships/image" Target="../media/image82.png"/><Relationship Id="rId134" Type="http://schemas.openxmlformats.org/officeDocument/2006/relationships/customXml" Target="../ink/ink68.xml"/><Relationship Id="rId537" Type="http://schemas.openxmlformats.org/officeDocument/2006/relationships/image" Target="../media/image316.png"/><Relationship Id="rId80" Type="http://schemas.openxmlformats.org/officeDocument/2006/relationships/customXml" Target="../ink/ink41.xml"/><Relationship Id="rId176" Type="http://schemas.openxmlformats.org/officeDocument/2006/relationships/customXml" Target="../ink/ink89.xml"/><Relationship Id="rId341" Type="http://schemas.openxmlformats.org/officeDocument/2006/relationships/image" Target="../media/image218.png"/><Relationship Id="rId383" Type="http://schemas.openxmlformats.org/officeDocument/2006/relationships/image" Target="../media/image239.png"/><Relationship Id="rId439" Type="http://schemas.openxmlformats.org/officeDocument/2006/relationships/image" Target="../media/image267.png"/><Relationship Id="rId201" Type="http://schemas.openxmlformats.org/officeDocument/2006/relationships/image" Target="../media/image148.png"/><Relationship Id="rId243" Type="http://schemas.openxmlformats.org/officeDocument/2006/relationships/image" Target="../media/image169.png"/><Relationship Id="rId285" Type="http://schemas.openxmlformats.org/officeDocument/2006/relationships/image" Target="../media/image190.png"/><Relationship Id="rId450" Type="http://schemas.openxmlformats.org/officeDocument/2006/relationships/customXml" Target="../ink/ink226.xml"/><Relationship Id="rId506" Type="http://schemas.openxmlformats.org/officeDocument/2006/relationships/customXml" Target="../ink/ink254.xml"/><Relationship Id="rId38" Type="http://schemas.openxmlformats.org/officeDocument/2006/relationships/customXml" Target="../ink/ink20.xml"/><Relationship Id="rId103" Type="http://schemas.openxmlformats.org/officeDocument/2006/relationships/image" Target="../media/image99.png"/><Relationship Id="rId310" Type="http://schemas.openxmlformats.org/officeDocument/2006/relationships/customXml" Target="../ink/ink156.xml"/><Relationship Id="rId492" Type="http://schemas.openxmlformats.org/officeDocument/2006/relationships/customXml" Target="../ink/ink247.xml"/><Relationship Id="rId548" Type="http://schemas.openxmlformats.org/officeDocument/2006/relationships/customXml" Target="../ink/ink275.xml"/><Relationship Id="rId91" Type="http://schemas.openxmlformats.org/officeDocument/2006/relationships/image" Target="../media/image93.png"/><Relationship Id="rId145" Type="http://schemas.openxmlformats.org/officeDocument/2006/relationships/image" Target="../media/image120.png"/><Relationship Id="rId187" Type="http://schemas.openxmlformats.org/officeDocument/2006/relationships/image" Target="../media/image141.png"/><Relationship Id="rId352" Type="http://schemas.openxmlformats.org/officeDocument/2006/relationships/customXml" Target="../ink/ink177.xml"/><Relationship Id="rId394" Type="http://schemas.openxmlformats.org/officeDocument/2006/relationships/customXml" Target="../ink/ink198.xml"/><Relationship Id="rId408" Type="http://schemas.openxmlformats.org/officeDocument/2006/relationships/customXml" Target="../ink/ink205.xml"/><Relationship Id="rId212" Type="http://schemas.openxmlformats.org/officeDocument/2006/relationships/customXml" Target="../ink/ink107.xml"/><Relationship Id="rId254" Type="http://schemas.openxmlformats.org/officeDocument/2006/relationships/customXml" Target="../ink/ink128.xml"/><Relationship Id="rId49" Type="http://schemas.openxmlformats.org/officeDocument/2006/relationships/image" Target="../media/image72.png"/><Relationship Id="rId114" Type="http://schemas.openxmlformats.org/officeDocument/2006/relationships/customXml" Target="../ink/ink58.xml"/><Relationship Id="rId296" Type="http://schemas.openxmlformats.org/officeDocument/2006/relationships/customXml" Target="../ink/ink149.xml"/><Relationship Id="rId461" Type="http://schemas.openxmlformats.org/officeDocument/2006/relationships/image" Target="../media/image278.png"/><Relationship Id="rId517" Type="http://schemas.openxmlformats.org/officeDocument/2006/relationships/image" Target="../media/image306.png"/><Relationship Id="rId60" Type="http://schemas.openxmlformats.org/officeDocument/2006/relationships/customXml" Target="../ink/ink31.xml"/><Relationship Id="rId156" Type="http://schemas.openxmlformats.org/officeDocument/2006/relationships/customXml" Target="../ink/ink79.xml"/><Relationship Id="rId198" Type="http://schemas.openxmlformats.org/officeDocument/2006/relationships/customXml" Target="../ink/ink100.xml"/><Relationship Id="rId321" Type="http://schemas.openxmlformats.org/officeDocument/2006/relationships/image" Target="../media/image208.png"/><Relationship Id="rId363" Type="http://schemas.openxmlformats.org/officeDocument/2006/relationships/image" Target="../media/image229.png"/><Relationship Id="rId419" Type="http://schemas.openxmlformats.org/officeDocument/2006/relationships/image" Target="../media/image257.png"/><Relationship Id="rId223" Type="http://schemas.openxmlformats.org/officeDocument/2006/relationships/image" Target="../media/image159.png"/><Relationship Id="rId430" Type="http://schemas.openxmlformats.org/officeDocument/2006/relationships/customXml" Target="../ink/ink216.xml"/><Relationship Id="rId18" Type="http://schemas.openxmlformats.org/officeDocument/2006/relationships/customXml" Target="../ink/ink10.xml"/><Relationship Id="rId265" Type="http://schemas.openxmlformats.org/officeDocument/2006/relationships/image" Target="../media/image180.png"/><Relationship Id="rId472" Type="http://schemas.openxmlformats.org/officeDocument/2006/relationships/customXml" Target="../ink/ink237.xml"/><Relationship Id="rId528" Type="http://schemas.openxmlformats.org/officeDocument/2006/relationships/customXml" Target="../ink/ink265.xml"/><Relationship Id="rId125" Type="http://schemas.openxmlformats.org/officeDocument/2006/relationships/image" Target="../media/image110.png"/><Relationship Id="rId167" Type="http://schemas.openxmlformats.org/officeDocument/2006/relationships/image" Target="../media/image131.png"/><Relationship Id="rId332" Type="http://schemas.openxmlformats.org/officeDocument/2006/relationships/customXml" Target="../ink/ink167.xml"/><Relationship Id="rId374" Type="http://schemas.openxmlformats.org/officeDocument/2006/relationships/customXml" Target="../ink/ink188.xml"/><Relationship Id="rId71" Type="http://schemas.openxmlformats.org/officeDocument/2006/relationships/image" Target="../media/image83.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62.png"/><Relationship Id="rId276" Type="http://schemas.openxmlformats.org/officeDocument/2006/relationships/customXml" Target="../ink/ink139.xml"/><Relationship Id="rId441" Type="http://schemas.openxmlformats.org/officeDocument/2006/relationships/image" Target="../media/image268.png"/><Relationship Id="rId483" Type="http://schemas.openxmlformats.org/officeDocument/2006/relationships/image" Target="../media/image289.png"/><Relationship Id="rId539" Type="http://schemas.openxmlformats.org/officeDocument/2006/relationships/image" Target="../media/image317.png"/><Relationship Id="rId40" Type="http://schemas.openxmlformats.org/officeDocument/2006/relationships/customXml" Target="../ink/ink21.xml"/><Relationship Id="rId136" Type="http://schemas.openxmlformats.org/officeDocument/2006/relationships/customXml" Target="../ink/ink69.xml"/><Relationship Id="rId178" Type="http://schemas.openxmlformats.org/officeDocument/2006/relationships/customXml" Target="../ink/ink90.xml"/><Relationship Id="rId301" Type="http://schemas.openxmlformats.org/officeDocument/2006/relationships/image" Target="../media/image198.png"/><Relationship Id="rId343" Type="http://schemas.openxmlformats.org/officeDocument/2006/relationships/image" Target="../media/image219.png"/><Relationship Id="rId82" Type="http://schemas.openxmlformats.org/officeDocument/2006/relationships/customXml" Target="../ink/ink42.xml"/><Relationship Id="rId203" Type="http://schemas.openxmlformats.org/officeDocument/2006/relationships/image" Target="../media/image149.png"/><Relationship Id="rId385" Type="http://schemas.openxmlformats.org/officeDocument/2006/relationships/image" Target="../media/image240.png"/><Relationship Id="rId245" Type="http://schemas.openxmlformats.org/officeDocument/2006/relationships/image" Target="../media/image170.png"/><Relationship Id="rId287" Type="http://schemas.openxmlformats.org/officeDocument/2006/relationships/image" Target="../media/image191.png"/><Relationship Id="rId410" Type="http://schemas.openxmlformats.org/officeDocument/2006/relationships/customXml" Target="../ink/ink206.xml"/><Relationship Id="rId452" Type="http://schemas.openxmlformats.org/officeDocument/2006/relationships/customXml" Target="../ink/ink227.xml"/><Relationship Id="rId494" Type="http://schemas.openxmlformats.org/officeDocument/2006/relationships/customXml" Target="../ink/ink248.xml"/><Relationship Id="rId508" Type="http://schemas.openxmlformats.org/officeDocument/2006/relationships/customXml" Target="../ink/ink255.xml"/><Relationship Id="rId105" Type="http://schemas.openxmlformats.org/officeDocument/2006/relationships/image" Target="../media/image100.png"/><Relationship Id="rId147" Type="http://schemas.openxmlformats.org/officeDocument/2006/relationships/image" Target="../media/image121.png"/><Relationship Id="rId312" Type="http://schemas.openxmlformats.org/officeDocument/2006/relationships/customXml" Target="../ink/ink157.xml"/><Relationship Id="rId354" Type="http://schemas.openxmlformats.org/officeDocument/2006/relationships/customXml" Target="../ink/ink178.xml"/><Relationship Id="rId51" Type="http://schemas.openxmlformats.org/officeDocument/2006/relationships/image" Target="../media/image73.png"/><Relationship Id="rId93" Type="http://schemas.openxmlformats.org/officeDocument/2006/relationships/image" Target="../media/image94.png"/><Relationship Id="rId189" Type="http://schemas.openxmlformats.org/officeDocument/2006/relationships/image" Target="../media/image142.png"/><Relationship Id="rId396" Type="http://schemas.openxmlformats.org/officeDocument/2006/relationships/customXml" Target="../ink/ink199.xml"/><Relationship Id="rId214" Type="http://schemas.openxmlformats.org/officeDocument/2006/relationships/customXml" Target="../ink/ink108.xml"/><Relationship Id="rId256" Type="http://schemas.openxmlformats.org/officeDocument/2006/relationships/customXml" Target="../ink/ink129.xml"/><Relationship Id="rId298" Type="http://schemas.openxmlformats.org/officeDocument/2006/relationships/customXml" Target="../ink/ink150.xml"/><Relationship Id="rId421" Type="http://schemas.openxmlformats.org/officeDocument/2006/relationships/image" Target="../media/image258.png"/><Relationship Id="rId463" Type="http://schemas.openxmlformats.org/officeDocument/2006/relationships/image" Target="../media/image279.png"/><Relationship Id="rId519" Type="http://schemas.openxmlformats.org/officeDocument/2006/relationships/image" Target="../media/image307.png"/><Relationship Id="rId116" Type="http://schemas.openxmlformats.org/officeDocument/2006/relationships/customXml" Target="../ink/ink59.xml"/><Relationship Id="rId158" Type="http://schemas.openxmlformats.org/officeDocument/2006/relationships/customXml" Target="../ink/ink80.xml"/><Relationship Id="rId323" Type="http://schemas.openxmlformats.org/officeDocument/2006/relationships/image" Target="../media/image209.png"/><Relationship Id="rId530" Type="http://schemas.openxmlformats.org/officeDocument/2006/relationships/customXml" Target="../ink/ink266.xml"/><Relationship Id="rId20" Type="http://schemas.openxmlformats.org/officeDocument/2006/relationships/customXml" Target="../ink/ink11.xml"/><Relationship Id="rId62" Type="http://schemas.openxmlformats.org/officeDocument/2006/relationships/customXml" Target="../ink/ink32.xml"/><Relationship Id="rId365" Type="http://schemas.openxmlformats.org/officeDocument/2006/relationships/image" Target="../media/image230.png"/><Relationship Id="rId225" Type="http://schemas.openxmlformats.org/officeDocument/2006/relationships/image" Target="../media/image160.png"/><Relationship Id="rId267" Type="http://schemas.openxmlformats.org/officeDocument/2006/relationships/image" Target="../media/image181.png"/><Relationship Id="rId432" Type="http://schemas.openxmlformats.org/officeDocument/2006/relationships/customXml" Target="../ink/ink217.xml"/><Relationship Id="rId474" Type="http://schemas.openxmlformats.org/officeDocument/2006/relationships/customXml" Target="../ink/ink238.xml"/><Relationship Id="rId127" Type="http://schemas.openxmlformats.org/officeDocument/2006/relationships/image" Target="../media/image111.png"/><Relationship Id="rId31" Type="http://schemas.openxmlformats.org/officeDocument/2006/relationships/image" Target="../media/image63.png"/><Relationship Id="rId73" Type="http://schemas.openxmlformats.org/officeDocument/2006/relationships/image" Target="../media/image84.png"/><Relationship Id="rId169" Type="http://schemas.openxmlformats.org/officeDocument/2006/relationships/image" Target="../media/image132.png"/><Relationship Id="rId334" Type="http://schemas.openxmlformats.org/officeDocument/2006/relationships/customXml" Target="../ink/ink168.xml"/><Relationship Id="rId376" Type="http://schemas.openxmlformats.org/officeDocument/2006/relationships/customXml" Target="../ink/ink189.xml"/><Relationship Id="rId541" Type="http://schemas.openxmlformats.org/officeDocument/2006/relationships/image" Target="../media/image318.png"/><Relationship Id="rId4" Type="http://schemas.openxmlformats.org/officeDocument/2006/relationships/customXml" Target="../ink/ink3.xml"/><Relationship Id="rId180" Type="http://schemas.openxmlformats.org/officeDocument/2006/relationships/customXml" Target="../ink/ink91.xml"/><Relationship Id="rId236" Type="http://schemas.openxmlformats.org/officeDocument/2006/relationships/customXml" Target="../ink/ink119.xml"/><Relationship Id="rId278" Type="http://schemas.openxmlformats.org/officeDocument/2006/relationships/customXml" Target="../ink/ink140.xml"/><Relationship Id="rId401" Type="http://schemas.openxmlformats.org/officeDocument/2006/relationships/image" Target="../media/image248.png"/><Relationship Id="rId443" Type="http://schemas.openxmlformats.org/officeDocument/2006/relationships/image" Target="../media/image269.png"/><Relationship Id="rId303" Type="http://schemas.openxmlformats.org/officeDocument/2006/relationships/image" Target="../media/image199.png"/><Relationship Id="rId485" Type="http://schemas.openxmlformats.org/officeDocument/2006/relationships/image" Target="../media/image290.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220.png"/><Relationship Id="rId387" Type="http://schemas.openxmlformats.org/officeDocument/2006/relationships/image" Target="../media/image241.png"/><Relationship Id="rId510" Type="http://schemas.openxmlformats.org/officeDocument/2006/relationships/customXml" Target="../ink/ink256.xml"/><Relationship Id="rId191" Type="http://schemas.openxmlformats.org/officeDocument/2006/relationships/image" Target="../media/image143.png"/><Relationship Id="rId205" Type="http://schemas.openxmlformats.org/officeDocument/2006/relationships/image" Target="../media/image150.png"/><Relationship Id="rId247" Type="http://schemas.openxmlformats.org/officeDocument/2006/relationships/image" Target="../media/image171.png"/><Relationship Id="rId412" Type="http://schemas.openxmlformats.org/officeDocument/2006/relationships/customXml" Target="../ink/ink207.xml"/><Relationship Id="rId107" Type="http://schemas.openxmlformats.org/officeDocument/2006/relationships/image" Target="../media/image101.png"/><Relationship Id="rId289" Type="http://schemas.openxmlformats.org/officeDocument/2006/relationships/image" Target="../media/image192.png"/><Relationship Id="rId454" Type="http://schemas.openxmlformats.org/officeDocument/2006/relationships/customXml" Target="../ink/ink228.xml"/><Relationship Id="rId496" Type="http://schemas.openxmlformats.org/officeDocument/2006/relationships/customXml" Target="../ink/ink249.xml"/><Relationship Id="rId11" Type="http://schemas.openxmlformats.org/officeDocument/2006/relationships/image" Target="../media/image53.png"/><Relationship Id="rId53" Type="http://schemas.openxmlformats.org/officeDocument/2006/relationships/image" Target="../media/image74.png"/><Relationship Id="rId149" Type="http://schemas.openxmlformats.org/officeDocument/2006/relationships/image" Target="../media/image122.png"/><Relationship Id="rId314" Type="http://schemas.openxmlformats.org/officeDocument/2006/relationships/customXml" Target="../ink/ink158.xml"/><Relationship Id="rId356" Type="http://schemas.openxmlformats.org/officeDocument/2006/relationships/customXml" Target="../ink/ink179.xml"/><Relationship Id="rId398" Type="http://schemas.openxmlformats.org/officeDocument/2006/relationships/customXml" Target="../ink/ink200.xml"/><Relationship Id="rId521" Type="http://schemas.openxmlformats.org/officeDocument/2006/relationships/image" Target="../media/image308.png"/><Relationship Id="rId95" Type="http://schemas.openxmlformats.org/officeDocument/2006/relationships/image" Target="../media/image95.png"/><Relationship Id="rId160" Type="http://schemas.openxmlformats.org/officeDocument/2006/relationships/customXml" Target="../ink/ink81.xml"/><Relationship Id="rId216" Type="http://schemas.openxmlformats.org/officeDocument/2006/relationships/customXml" Target="../ink/ink109.xml"/><Relationship Id="rId423" Type="http://schemas.openxmlformats.org/officeDocument/2006/relationships/image" Target="../media/image259.png"/><Relationship Id="rId258" Type="http://schemas.openxmlformats.org/officeDocument/2006/relationships/customXml" Target="../ink/ink130.xml"/><Relationship Id="rId465" Type="http://schemas.openxmlformats.org/officeDocument/2006/relationships/image" Target="../media/image280.png"/><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210.png"/><Relationship Id="rId367" Type="http://schemas.openxmlformats.org/officeDocument/2006/relationships/image" Target="../media/image231.png"/><Relationship Id="rId532" Type="http://schemas.openxmlformats.org/officeDocument/2006/relationships/customXml" Target="../ink/ink267.xml"/><Relationship Id="rId171" Type="http://schemas.openxmlformats.org/officeDocument/2006/relationships/image" Target="../media/image133.png"/><Relationship Id="rId227" Type="http://schemas.openxmlformats.org/officeDocument/2006/relationships/image" Target="../media/image161.png"/><Relationship Id="rId269" Type="http://schemas.openxmlformats.org/officeDocument/2006/relationships/image" Target="../media/image182.png"/><Relationship Id="rId434" Type="http://schemas.openxmlformats.org/officeDocument/2006/relationships/customXml" Target="../ink/ink218.xml"/><Relationship Id="rId476" Type="http://schemas.openxmlformats.org/officeDocument/2006/relationships/customXml" Target="../ink/ink239.xml"/><Relationship Id="rId33" Type="http://schemas.openxmlformats.org/officeDocument/2006/relationships/image" Target="../media/image64.png"/><Relationship Id="rId129" Type="http://schemas.openxmlformats.org/officeDocument/2006/relationships/image" Target="../media/image112.png"/><Relationship Id="rId280" Type="http://schemas.openxmlformats.org/officeDocument/2006/relationships/customXml" Target="../ink/ink141.xml"/><Relationship Id="rId336" Type="http://schemas.openxmlformats.org/officeDocument/2006/relationships/customXml" Target="../ink/ink169.xml"/><Relationship Id="rId501" Type="http://schemas.openxmlformats.org/officeDocument/2006/relationships/image" Target="../media/image298.png"/><Relationship Id="rId543" Type="http://schemas.openxmlformats.org/officeDocument/2006/relationships/image" Target="../media/image319.png"/><Relationship Id="rId75" Type="http://schemas.openxmlformats.org/officeDocument/2006/relationships/image" Target="../media/image85.png"/><Relationship Id="rId140" Type="http://schemas.openxmlformats.org/officeDocument/2006/relationships/customXml" Target="../ink/ink71.xml"/><Relationship Id="rId182" Type="http://schemas.openxmlformats.org/officeDocument/2006/relationships/customXml" Target="../ink/ink92.xml"/><Relationship Id="rId378" Type="http://schemas.openxmlformats.org/officeDocument/2006/relationships/customXml" Target="../ink/ink190.xml"/><Relationship Id="rId403" Type="http://schemas.openxmlformats.org/officeDocument/2006/relationships/image" Target="../media/image249.png"/><Relationship Id="rId6" Type="http://schemas.openxmlformats.org/officeDocument/2006/relationships/customXml" Target="../ink/ink4.xml"/><Relationship Id="rId238" Type="http://schemas.openxmlformats.org/officeDocument/2006/relationships/customXml" Target="../ink/ink120.xml"/><Relationship Id="rId445" Type="http://schemas.openxmlformats.org/officeDocument/2006/relationships/image" Target="../media/image270.png"/><Relationship Id="rId487" Type="http://schemas.openxmlformats.org/officeDocument/2006/relationships/image" Target="../media/image291.png"/><Relationship Id="rId291" Type="http://schemas.openxmlformats.org/officeDocument/2006/relationships/image" Target="../media/image193.png"/><Relationship Id="rId305" Type="http://schemas.openxmlformats.org/officeDocument/2006/relationships/image" Target="../media/image200.png"/><Relationship Id="rId347" Type="http://schemas.openxmlformats.org/officeDocument/2006/relationships/image" Target="../media/image221.png"/><Relationship Id="rId512" Type="http://schemas.openxmlformats.org/officeDocument/2006/relationships/customXml" Target="../ink/ink257.xml"/><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123.png"/><Relationship Id="rId389" Type="http://schemas.openxmlformats.org/officeDocument/2006/relationships/image" Target="../media/image242.png"/><Relationship Id="rId193" Type="http://schemas.openxmlformats.org/officeDocument/2006/relationships/image" Target="../media/image144.png"/><Relationship Id="rId207" Type="http://schemas.openxmlformats.org/officeDocument/2006/relationships/image" Target="../media/image151.png"/><Relationship Id="rId249" Type="http://schemas.openxmlformats.org/officeDocument/2006/relationships/image" Target="../media/image172.png"/><Relationship Id="rId414" Type="http://schemas.openxmlformats.org/officeDocument/2006/relationships/customXml" Target="../ink/ink208.xml"/><Relationship Id="rId456" Type="http://schemas.openxmlformats.org/officeDocument/2006/relationships/customXml" Target="../ink/ink229.xml"/><Relationship Id="rId498" Type="http://schemas.openxmlformats.org/officeDocument/2006/relationships/customXml" Target="../ink/ink250.xml"/><Relationship Id="rId13" Type="http://schemas.openxmlformats.org/officeDocument/2006/relationships/image" Target="../media/image54.png"/><Relationship Id="rId109" Type="http://schemas.openxmlformats.org/officeDocument/2006/relationships/image" Target="../media/image102.png"/><Relationship Id="rId260" Type="http://schemas.openxmlformats.org/officeDocument/2006/relationships/customXml" Target="../ink/ink131.xml"/><Relationship Id="rId316" Type="http://schemas.openxmlformats.org/officeDocument/2006/relationships/customXml" Target="../ink/ink159.xml"/><Relationship Id="rId523" Type="http://schemas.openxmlformats.org/officeDocument/2006/relationships/image" Target="../media/image309.png"/><Relationship Id="rId55" Type="http://schemas.openxmlformats.org/officeDocument/2006/relationships/image" Target="../media/image75.png"/><Relationship Id="rId97" Type="http://schemas.openxmlformats.org/officeDocument/2006/relationships/image" Target="../media/image96.png"/><Relationship Id="rId120" Type="http://schemas.openxmlformats.org/officeDocument/2006/relationships/customXml" Target="../ink/ink61.xml"/><Relationship Id="rId358" Type="http://schemas.openxmlformats.org/officeDocument/2006/relationships/customXml" Target="../ink/ink180.xml"/><Relationship Id="rId162" Type="http://schemas.openxmlformats.org/officeDocument/2006/relationships/customXml" Target="../ink/ink82.xml"/><Relationship Id="rId218" Type="http://schemas.openxmlformats.org/officeDocument/2006/relationships/customXml" Target="../ink/ink110.xml"/><Relationship Id="rId425" Type="http://schemas.openxmlformats.org/officeDocument/2006/relationships/image" Target="../media/image260.png"/><Relationship Id="rId467" Type="http://schemas.openxmlformats.org/officeDocument/2006/relationships/image" Target="../media/image281.png"/><Relationship Id="rId271" Type="http://schemas.openxmlformats.org/officeDocument/2006/relationships/image" Target="../media/image183.png"/><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113.png"/><Relationship Id="rId327" Type="http://schemas.openxmlformats.org/officeDocument/2006/relationships/image" Target="../media/image211.png"/><Relationship Id="rId369" Type="http://schemas.openxmlformats.org/officeDocument/2006/relationships/image" Target="../media/image232.png"/><Relationship Id="rId534" Type="http://schemas.openxmlformats.org/officeDocument/2006/relationships/customXml" Target="../ink/ink268.xml"/><Relationship Id="rId173" Type="http://schemas.openxmlformats.org/officeDocument/2006/relationships/image" Target="../media/image134.png"/><Relationship Id="rId229" Type="http://schemas.openxmlformats.org/officeDocument/2006/relationships/image" Target="../media/image162.png"/><Relationship Id="rId380" Type="http://schemas.openxmlformats.org/officeDocument/2006/relationships/customXml" Target="../ink/ink191.xml"/><Relationship Id="rId436" Type="http://schemas.openxmlformats.org/officeDocument/2006/relationships/customXml" Target="../ink/ink219.xml"/><Relationship Id="rId240" Type="http://schemas.openxmlformats.org/officeDocument/2006/relationships/customXml" Target="../ink/ink121.xml"/><Relationship Id="rId478" Type="http://schemas.openxmlformats.org/officeDocument/2006/relationships/customXml" Target="../ink/ink240.xml"/><Relationship Id="rId35" Type="http://schemas.openxmlformats.org/officeDocument/2006/relationships/image" Target="../media/image65.png"/><Relationship Id="rId77" Type="http://schemas.openxmlformats.org/officeDocument/2006/relationships/image" Target="../media/image86.png"/><Relationship Id="rId100" Type="http://schemas.openxmlformats.org/officeDocument/2006/relationships/customXml" Target="../ink/ink51.xml"/><Relationship Id="rId282" Type="http://schemas.openxmlformats.org/officeDocument/2006/relationships/customXml" Target="../ink/ink142.xml"/><Relationship Id="rId338" Type="http://schemas.openxmlformats.org/officeDocument/2006/relationships/customXml" Target="../ink/ink170.xml"/><Relationship Id="rId503" Type="http://schemas.openxmlformats.org/officeDocument/2006/relationships/image" Target="../media/image299.png"/><Relationship Id="rId545" Type="http://schemas.openxmlformats.org/officeDocument/2006/relationships/image" Target="../media/image320.png"/><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391" Type="http://schemas.openxmlformats.org/officeDocument/2006/relationships/image" Target="../media/image243.png"/><Relationship Id="rId405" Type="http://schemas.openxmlformats.org/officeDocument/2006/relationships/image" Target="../media/image250.png"/><Relationship Id="rId447" Type="http://schemas.openxmlformats.org/officeDocument/2006/relationships/image" Target="../media/image271.png"/><Relationship Id="rId251" Type="http://schemas.openxmlformats.org/officeDocument/2006/relationships/image" Target="../media/image173.png"/><Relationship Id="rId489" Type="http://schemas.openxmlformats.org/officeDocument/2006/relationships/image" Target="../media/image292.png"/><Relationship Id="rId46" Type="http://schemas.openxmlformats.org/officeDocument/2006/relationships/customXml" Target="../ink/ink24.xml"/><Relationship Id="rId293" Type="http://schemas.openxmlformats.org/officeDocument/2006/relationships/image" Target="../media/image194.png"/><Relationship Id="rId307" Type="http://schemas.openxmlformats.org/officeDocument/2006/relationships/image" Target="../media/image201.png"/><Relationship Id="rId349" Type="http://schemas.openxmlformats.org/officeDocument/2006/relationships/image" Target="../media/image222.png"/><Relationship Id="rId514" Type="http://schemas.openxmlformats.org/officeDocument/2006/relationships/customXml" Target="../ink/ink258.xml"/><Relationship Id="rId88" Type="http://schemas.openxmlformats.org/officeDocument/2006/relationships/customXml" Target="../ink/ink45.xml"/><Relationship Id="rId111" Type="http://schemas.openxmlformats.org/officeDocument/2006/relationships/image" Target="../media/image103.png"/><Relationship Id="rId153" Type="http://schemas.openxmlformats.org/officeDocument/2006/relationships/image" Target="../media/image124.png"/><Relationship Id="rId195" Type="http://schemas.openxmlformats.org/officeDocument/2006/relationships/image" Target="../media/image145.png"/><Relationship Id="rId209" Type="http://schemas.openxmlformats.org/officeDocument/2006/relationships/image" Target="../media/image152.png"/><Relationship Id="rId360" Type="http://schemas.openxmlformats.org/officeDocument/2006/relationships/customXml" Target="../ink/ink181.xml"/><Relationship Id="rId416" Type="http://schemas.openxmlformats.org/officeDocument/2006/relationships/customXml" Target="../ink/ink209.xml"/><Relationship Id="rId220" Type="http://schemas.openxmlformats.org/officeDocument/2006/relationships/customXml" Target="../ink/ink111.xml"/><Relationship Id="rId458" Type="http://schemas.openxmlformats.org/officeDocument/2006/relationships/customXml" Target="../ink/ink230.xml"/><Relationship Id="rId15" Type="http://schemas.openxmlformats.org/officeDocument/2006/relationships/image" Target="../media/image55.png"/><Relationship Id="rId57" Type="http://schemas.openxmlformats.org/officeDocument/2006/relationships/image" Target="../media/image76.png"/><Relationship Id="rId262" Type="http://schemas.openxmlformats.org/officeDocument/2006/relationships/customXml" Target="../ink/ink132.xml"/><Relationship Id="rId318" Type="http://schemas.openxmlformats.org/officeDocument/2006/relationships/customXml" Target="../ink/ink160.xml"/><Relationship Id="rId525" Type="http://schemas.openxmlformats.org/officeDocument/2006/relationships/image" Target="../media/image310.png"/><Relationship Id="rId99" Type="http://schemas.openxmlformats.org/officeDocument/2006/relationships/image" Target="../media/image97.png"/><Relationship Id="rId122" Type="http://schemas.openxmlformats.org/officeDocument/2006/relationships/customXml" Target="../ink/ink62.xml"/><Relationship Id="rId164" Type="http://schemas.openxmlformats.org/officeDocument/2006/relationships/customXml" Target="../ink/ink83.xml"/><Relationship Id="rId371" Type="http://schemas.openxmlformats.org/officeDocument/2006/relationships/image" Target="../media/image233.png"/><Relationship Id="rId427" Type="http://schemas.openxmlformats.org/officeDocument/2006/relationships/image" Target="../media/image261.png"/><Relationship Id="rId469" Type="http://schemas.openxmlformats.org/officeDocument/2006/relationships/image" Target="../media/image282.png"/><Relationship Id="rId26" Type="http://schemas.openxmlformats.org/officeDocument/2006/relationships/customXml" Target="../ink/ink14.xml"/><Relationship Id="rId231" Type="http://schemas.openxmlformats.org/officeDocument/2006/relationships/image" Target="../media/image163.png"/><Relationship Id="rId273" Type="http://schemas.openxmlformats.org/officeDocument/2006/relationships/image" Target="../media/image184.png"/><Relationship Id="rId329" Type="http://schemas.openxmlformats.org/officeDocument/2006/relationships/image" Target="../media/image212.png"/><Relationship Id="rId480" Type="http://schemas.openxmlformats.org/officeDocument/2006/relationships/customXml" Target="../ink/ink241.xml"/><Relationship Id="rId536" Type="http://schemas.openxmlformats.org/officeDocument/2006/relationships/customXml" Target="../ink/ink269.xml"/><Relationship Id="rId68" Type="http://schemas.openxmlformats.org/officeDocument/2006/relationships/customXml" Target="../ink/ink35.xml"/><Relationship Id="rId133" Type="http://schemas.openxmlformats.org/officeDocument/2006/relationships/image" Target="../media/image114.png"/><Relationship Id="rId175" Type="http://schemas.openxmlformats.org/officeDocument/2006/relationships/image" Target="../media/image135.png"/><Relationship Id="rId340" Type="http://schemas.openxmlformats.org/officeDocument/2006/relationships/customXml" Target="../ink/ink171.xml"/><Relationship Id="rId200" Type="http://schemas.openxmlformats.org/officeDocument/2006/relationships/customXml" Target="../ink/ink101.xml"/><Relationship Id="rId382" Type="http://schemas.openxmlformats.org/officeDocument/2006/relationships/customXml" Target="../ink/ink192.xml"/><Relationship Id="rId438" Type="http://schemas.openxmlformats.org/officeDocument/2006/relationships/customXml" Target="../ink/ink220.xml"/><Relationship Id="rId242" Type="http://schemas.openxmlformats.org/officeDocument/2006/relationships/customXml" Target="../ink/ink122.xml"/><Relationship Id="rId284" Type="http://schemas.openxmlformats.org/officeDocument/2006/relationships/customXml" Target="../ink/ink143.xml"/><Relationship Id="rId491" Type="http://schemas.openxmlformats.org/officeDocument/2006/relationships/image" Target="../media/image293.png"/><Relationship Id="rId505" Type="http://schemas.openxmlformats.org/officeDocument/2006/relationships/image" Target="../media/image300.png"/><Relationship Id="rId37" Type="http://schemas.openxmlformats.org/officeDocument/2006/relationships/image" Target="../media/image66.png"/><Relationship Id="rId79" Type="http://schemas.openxmlformats.org/officeDocument/2006/relationships/image" Target="../media/image87.png"/><Relationship Id="rId102" Type="http://schemas.openxmlformats.org/officeDocument/2006/relationships/customXml" Target="../ink/ink52.xml"/><Relationship Id="rId144" Type="http://schemas.openxmlformats.org/officeDocument/2006/relationships/customXml" Target="../ink/ink73.xml"/><Relationship Id="rId547" Type="http://schemas.openxmlformats.org/officeDocument/2006/relationships/image" Target="../media/image321.png"/><Relationship Id="rId90" Type="http://schemas.openxmlformats.org/officeDocument/2006/relationships/customXml" Target="../ink/ink46.xml"/><Relationship Id="rId186" Type="http://schemas.openxmlformats.org/officeDocument/2006/relationships/customXml" Target="../ink/ink94.xml"/><Relationship Id="rId351" Type="http://schemas.openxmlformats.org/officeDocument/2006/relationships/image" Target="../media/image223.png"/><Relationship Id="rId393" Type="http://schemas.openxmlformats.org/officeDocument/2006/relationships/image" Target="../media/image244.png"/><Relationship Id="rId407" Type="http://schemas.openxmlformats.org/officeDocument/2006/relationships/image" Target="../media/image251.png"/><Relationship Id="rId449" Type="http://schemas.openxmlformats.org/officeDocument/2006/relationships/image" Target="../media/image272.png"/><Relationship Id="rId211" Type="http://schemas.openxmlformats.org/officeDocument/2006/relationships/image" Target="../media/image153.png"/><Relationship Id="rId253" Type="http://schemas.openxmlformats.org/officeDocument/2006/relationships/image" Target="../media/image174.png"/><Relationship Id="rId295" Type="http://schemas.openxmlformats.org/officeDocument/2006/relationships/image" Target="../media/image195.png"/><Relationship Id="rId309" Type="http://schemas.openxmlformats.org/officeDocument/2006/relationships/image" Target="../media/image202.png"/><Relationship Id="rId460" Type="http://schemas.openxmlformats.org/officeDocument/2006/relationships/customXml" Target="../ink/ink231.xml"/><Relationship Id="rId516" Type="http://schemas.openxmlformats.org/officeDocument/2006/relationships/customXml" Target="../ink/ink259.xml"/><Relationship Id="rId48" Type="http://schemas.openxmlformats.org/officeDocument/2006/relationships/customXml" Target="../ink/ink25.xml"/><Relationship Id="rId113" Type="http://schemas.openxmlformats.org/officeDocument/2006/relationships/image" Target="../media/image104.png"/><Relationship Id="rId320" Type="http://schemas.openxmlformats.org/officeDocument/2006/relationships/customXml" Target="../ink/ink161.xml"/><Relationship Id="rId155" Type="http://schemas.openxmlformats.org/officeDocument/2006/relationships/image" Target="../media/image125.png"/><Relationship Id="rId197" Type="http://schemas.openxmlformats.org/officeDocument/2006/relationships/image" Target="../media/image146.png"/><Relationship Id="rId362" Type="http://schemas.openxmlformats.org/officeDocument/2006/relationships/customXml" Target="../ink/ink182.xml"/><Relationship Id="rId418" Type="http://schemas.openxmlformats.org/officeDocument/2006/relationships/customXml" Target="../ink/ink210.xml"/><Relationship Id="rId222" Type="http://schemas.openxmlformats.org/officeDocument/2006/relationships/customXml" Target="../ink/ink112.xml"/><Relationship Id="rId264" Type="http://schemas.openxmlformats.org/officeDocument/2006/relationships/customXml" Target="../ink/ink133.xml"/><Relationship Id="rId471" Type="http://schemas.openxmlformats.org/officeDocument/2006/relationships/image" Target="../media/image283.png"/><Relationship Id="rId17" Type="http://schemas.openxmlformats.org/officeDocument/2006/relationships/image" Target="../media/image56.png"/><Relationship Id="rId59" Type="http://schemas.openxmlformats.org/officeDocument/2006/relationships/image" Target="../media/image77.png"/><Relationship Id="rId124" Type="http://schemas.openxmlformats.org/officeDocument/2006/relationships/customXml" Target="../ink/ink63.xml"/><Relationship Id="rId527" Type="http://schemas.openxmlformats.org/officeDocument/2006/relationships/image" Target="../media/image311.png"/><Relationship Id="rId70" Type="http://schemas.openxmlformats.org/officeDocument/2006/relationships/customXml" Target="../ink/ink36.xml"/><Relationship Id="rId166" Type="http://schemas.openxmlformats.org/officeDocument/2006/relationships/customXml" Target="../ink/ink84.xml"/><Relationship Id="rId331" Type="http://schemas.openxmlformats.org/officeDocument/2006/relationships/image" Target="../media/image213.png"/><Relationship Id="rId373" Type="http://schemas.openxmlformats.org/officeDocument/2006/relationships/image" Target="../media/image234.png"/><Relationship Id="rId429" Type="http://schemas.openxmlformats.org/officeDocument/2006/relationships/image" Target="../media/image262.png"/><Relationship Id="rId1" Type="http://schemas.openxmlformats.org/officeDocument/2006/relationships/slideLayout" Target="../slideLayouts/slideLayout59.xml"/><Relationship Id="rId233" Type="http://schemas.openxmlformats.org/officeDocument/2006/relationships/image" Target="../media/image164.png"/><Relationship Id="rId440" Type="http://schemas.openxmlformats.org/officeDocument/2006/relationships/customXml" Target="../ink/ink221.xml"/><Relationship Id="rId28" Type="http://schemas.openxmlformats.org/officeDocument/2006/relationships/customXml" Target="../ink/ink15.xml"/><Relationship Id="rId275" Type="http://schemas.openxmlformats.org/officeDocument/2006/relationships/image" Target="../media/image185.png"/><Relationship Id="rId300" Type="http://schemas.openxmlformats.org/officeDocument/2006/relationships/customXml" Target="../ink/ink151.xml"/><Relationship Id="rId482" Type="http://schemas.openxmlformats.org/officeDocument/2006/relationships/customXml" Target="../ink/ink242.xml"/><Relationship Id="rId538" Type="http://schemas.openxmlformats.org/officeDocument/2006/relationships/customXml" Target="../ink/ink270.xml"/><Relationship Id="rId81" Type="http://schemas.openxmlformats.org/officeDocument/2006/relationships/image" Target="../media/image88.png"/><Relationship Id="rId135" Type="http://schemas.openxmlformats.org/officeDocument/2006/relationships/image" Target="../media/image115.png"/><Relationship Id="rId177" Type="http://schemas.openxmlformats.org/officeDocument/2006/relationships/image" Target="../media/image136.png"/><Relationship Id="rId342" Type="http://schemas.openxmlformats.org/officeDocument/2006/relationships/customXml" Target="../ink/ink172.xml"/><Relationship Id="rId384" Type="http://schemas.openxmlformats.org/officeDocument/2006/relationships/customXml" Target="../ink/ink193.xml"/><Relationship Id="rId202" Type="http://schemas.openxmlformats.org/officeDocument/2006/relationships/customXml" Target="../ink/ink102.xml"/><Relationship Id="rId244" Type="http://schemas.openxmlformats.org/officeDocument/2006/relationships/customXml" Target="../ink/ink123.xml"/><Relationship Id="rId39" Type="http://schemas.openxmlformats.org/officeDocument/2006/relationships/image" Target="../media/image67.png"/><Relationship Id="rId286" Type="http://schemas.openxmlformats.org/officeDocument/2006/relationships/customXml" Target="../ink/ink144.xml"/><Relationship Id="rId451" Type="http://schemas.openxmlformats.org/officeDocument/2006/relationships/image" Target="../media/image273.png"/><Relationship Id="rId493" Type="http://schemas.openxmlformats.org/officeDocument/2006/relationships/image" Target="../media/image294.png"/><Relationship Id="rId507" Type="http://schemas.openxmlformats.org/officeDocument/2006/relationships/image" Target="../media/image301.png"/><Relationship Id="rId549" Type="http://schemas.openxmlformats.org/officeDocument/2006/relationships/image" Target="../media/image322.png"/><Relationship Id="rId50" Type="http://schemas.openxmlformats.org/officeDocument/2006/relationships/customXml" Target="../ink/ink26.xml"/><Relationship Id="rId104" Type="http://schemas.openxmlformats.org/officeDocument/2006/relationships/customXml" Target="../ink/ink53.xml"/><Relationship Id="rId146" Type="http://schemas.openxmlformats.org/officeDocument/2006/relationships/customXml" Target="../ink/ink74.xml"/><Relationship Id="rId188" Type="http://schemas.openxmlformats.org/officeDocument/2006/relationships/customXml" Target="../ink/ink95.xml"/><Relationship Id="rId311" Type="http://schemas.openxmlformats.org/officeDocument/2006/relationships/image" Target="../media/image203.png"/><Relationship Id="rId353" Type="http://schemas.openxmlformats.org/officeDocument/2006/relationships/image" Target="../media/image224.png"/><Relationship Id="rId395" Type="http://schemas.openxmlformats.org/officeDocument/2006/relationships/image" Target="../media/image245.png"/><Relationship Id="rId409" Type="http://schemas.openxmlformats.org/officeDocument/2006/relationships/image" Target="../media/image252.png"/><Relationship Id="rId92" Type="http://schemas.openxmlformats.org/officeDocument/2006/relationships/customXml" Target="../ink/ink47.xml"/><Relationship Id="rId213" Type="http://schemas.openxmlformats.org/officeDocument/2006/relationships/image" Target="../media/image154.png"/><Relationship Id="rId420" Type="http://schemas.openxmlformats.org/officeDocument/2006/relationships/customXml" Target="../ink/ink211.xml"/><Relationship Id="rId255" Type="http://schemas.openxmlformats.org/officeDocument/2006/relationships/image" Target="../media/image175.png"/><Relationship Id="rId297" Type="http://schemas.openxmlformats.org/officeDocument/2006/relationships/image" Target="../media/image196.png"/><Relationship Id="rId462" Type="http://schemas.openxmlformats.org/officeDocument/2006/relationships/customXml" Target="../ink/ink232.xml"/><Relationship Id="rId518" Type="http://schemas.openxmlformats.org/officeDocument/2006/relationships/customXml" Target="../ink/ink260.xml"/><Relationship Id="rId115" Type="http://schemas.openxmlformats.org/officeDocument/2006/relationships/image" Target="../media/image105.png"/><Relationship Id="rId157" Type="http://schemas.openxmlformats.org/officeDocument/2006/relationships/image" Target="../media/image126.png"/><Relationship Id="rId322" Type="http://schemas.openxmlformats.org/officeDocument/2006/relationships/customXml" Target="../ink/ink162.xml"/><Relationship Id="rId364" Type="http://schemas.openxmlformats.org/officeDocument/2006/relationships/customXml" Target="../ink/ink183.xml"/><Relationship Id="rId61" Type="http://schemas.openxmlformats.org/officeDocument/2006/relationships/image" Target="../media/image78.png"/><Relationship Id="rId199" Type="http://schemas.openxmlformats.org/officeDocument/2006/relationships/image" Target="../media/image147.png"/><Relationship Id="rId19" Type="http://schemas.openxmlformats.org/officeDocument/2006/relationships/image" Target="../media/image57.png"/><Relationship Id="rId224" Type="http://schemas.openxmlformats.org/officeDocument/2006/relationships/customXml" Target="../ink/ink113.xml"/><Relationship Id="rId266" Type="http://schemas.openxmlformats.org/officeDocument/2006/relationships/customXml" Target="../ink/ink134.xml"/><Relationship Id="rId431" Type="http://schemas.openxmlformats.org/officeDocument/2006/relationships/image" Target="../media/image263.png"/><Relationship Id="rId473" Type="http://schemas.openxmlformats.org/officeDocument/2006/relationships/image" Target="../media/image284.png"/><Relationship Id="rId529" Type="http://schemas.openxmlformats.org/officeDocument/2006/relationships/image" Target="../media/image312.png"/><Relationship Id="rId30" Type="http://schemas.openxmlformats.org/officeDocument/2006/relationships/customXml" Target="../ink/ink16.xml"/><Relationship Id="rId126" Type="http://schemas.openxmlformats.org/officeDocument/2006/relationships/customXml" Target="../ink/ink64.xml"/><Relationship Id="rId168" Type="http://schemas.openxmlformats.org/officeDocument/2006/relationships/customXml" Target="../ink/ink85.xml"/><Relationship Id="rId333" Type="http://schemas.openxmlformats.org/officeDocument/2006/relationships/image" Target="../media/image214.png"/><Relationship Id="rId540" Type="http://schemas.openxmlformats.org/officeDocument/2006/relationships/customXml" Target="../ink/ink271.xml"/><Relationship Id="rId72" Type="http://schemas.openxmlformats.org/officeDocument/2006/relationships/customXml" Target="../ink/ink37.xml"/><Relationship Id="rId375" Type="http://schemas.openxmlformats.org/officeDocument/2006/relationships/image" Target="../media/image235.png"/><Relationship Id="rId3" Type="http://schemas.openxmlformats.org/officeDocument/2006/relationships/image" Target="../media/image49.png"/><Relationship Id="rId235" Type="http://schemas.openxmlformats.org/officeDocument/2006/relationships/image" Target="../media/image165.png"/><Relationship Id="rId277" Type="http://schemas.openxmlformats.org/officeDocument/2006/relationships/image" Target="../media/image186.png"/><Relationship Id="rId400" Type="http://schemas.openxmlformats.org/officeDocument/2006/relationships/customXml" Target="../ink/ink201.xml"/><Relationship Id="rId442" Type="http://schemas.openxmlformats.org/officeDocument/2006/relationships/customXml" Target="../ink/ink222.xml"/><Relationship Id="rId484" Type="http://schemas.openxmlformats.org/officeDocument/2006/relationships/customXml" Target="../ink/ink243.xml"/><Relationship Id="rId137" Type="http://schemas.openxmlformats.org/officeDocument/2006/relationships/image" Target="../media/image116.png"/><Relationship Id="rId302" Type="http://schemas.openxmlformats.org/officeDocument/2006/relationships/customXml" Target="../ink/ink152.xml"/><Relationship Id="rId344" Type="http://schemas.openxmlformats.org/officeDocument/2006/relationships/customXml" Target="../ink/ink173.xml"/><Relationship Id="rId41" Type="http://schemas.openxmlformats.org/officeDocument/2006/relationships/image" Target="../media/image68.png"/><Relationship Id="rId83" Type="http://schemas.openxmlformats.org/officeDocument/2006/relationships/image" Target="../media/image89.png"/><Relationship Id="rId179" Type="http://schemas.openxmlformats.org/officeDocument/2006/relationships/image" Target="../media/image137.png"/><Relationship Id="rId386" Type="http://schemas.openxmlformats.org/officeDocument/2006/relationships/customXml" Target="../ink/ink194.xml"/><Relationship Id="rId190" Type="http://schemas.openxmlformats.org/officeDocument/2006/relationships/customXml" Target="../ink/ink96.xml"/><Relationship Id="rId204" Type="http://schemas.openxmlformats.org/officeDocument/2006/relationships/customXml" Target="../ink/ink103.xml"/><Relationship Id="rId246" Type="http://schemas.openxmlformats.org/officeDocument/2006/relationships/customXml" Target="../ink/ink124.xml"/><Relationship Id="rId288" Type="http://schemas.openxmlformats.org/officeDocument/2006/relationships/customXml" Target="../ink/ink145.xml"/><Relationship Id="rId411" Type="http://schemas.openxmlformats.org/officeDocument/2006/relationships/image" Target="../media/image253.png"/><Relationship Id="rId453" Type="http://schemas.openxmlformats.org/officeDocument/2006/relationships/image" Target="../media/image274.png"/><Relationship Id="rId509" Type="http://schemas.openxmlformats.org/officeDocument/2006/relationships/image" Target="../media/image302.png"/><Relationship Id="rId106" Type="http://schemas.openxmlformats.org/officeDocument/2006/relationships/customXml" Target="../ink/ink54.xml"/><Relationship Id="rId313" Type="http://schemas.openxmlformats.org/officeDocument/2006/relationships/image" Target="../media/image204.png"/><Relationship Id="rId495" Type="http://schemas.openxmlformats.org/officeDocument/2006/relationships/image" Target="../media/image295.png"/><Relationship Id="rId10" Type="http://schemas.openxmlformats.org/officeDocument/2006/relationships/customXml" Target="../ink/ink6.xml"/><Relationship Id="rId52" Type="http://schemas.openxmlformats.org/officeDocument/2006/relationships/customXml" Target="../ink/ink27.xml"/><Relationship Id="rId94" Type="http://schemas.openxmlformats.org/officeDocument/2006/relationships/customXml" Target="../ink/ink48.xml"/><Relationship Id="rId148" Type="http://schemas.openxmlformats.org/officeDocument/2006/relationships/customXml" Target="../ink/ink75.xml"/><Relationship Id="rId355" Type="http://schemas.openxmlformats.org/officeDocument/2006/relationships/image" Target="../media/image225.png"/><Relationship Id="rId397" Type="http://schemas.openxmlformats.org/officeDocument/2006/relationships/image" Target="../media/image246.png"/><Relationship Id="rId520" Type="http://schemas.openxmlformats.org/officeDocument/2006/relationships/customXml" Target="../ink/ink261.xml"/><Relationship Id="rId215" Type="http://schemas.openxmlformats.org/officeDocument/2006/relationships/image" Target="../media/image155.png"/><Relationship Id="rId257" Type="http://schemas.openxmlformats.org/officeDocument/2006/relationships/image" Target="../media/image176.png"/><Relationship Id="rId422" Type="http://schemas.openxmlformats.org/officeDocument/2006/relationships/customXml" Target="../ink/ink212.xml"/><Relationship Id="rId464" Type="http://schemas.openxmlformats.org/officeDocument/2006/relationships/customXml" Target="../ink/ink233.xml"/><Relationship Id="rId299" Type="http://schemas.openxmlformats.org/officeDocument/2006/relationships/image" Target="../media/image197.png"/><Relationship Id="rId63" Type="http://schemas.openxmlformats.org/officeDocument/2006/relationships/image" Target="../media/image79.png"/><Relationship Id="rId159" Type="http://schemas.openxmlformats.org/officeDocument/2006/relationships/image" Target="../media/image127.png"/><Relationship Id="rId366" Type="http://schemas.openxmlformats.org/officeDocument/2006/relationships/customXml" Target="../ink/ink184.xml"/><Relationship Id="rId226" Type="http://schemas.openxmlformats.org/officeDocument/2006/relationships/customXml" Target="../ink/ink114.xml"/><Relationship Id="rId433" Type="http://schemas.openxmlformats.org/officeDocument/2006/relationships/image" Target="../media/image264.png"/><Relationship Id="rId74" Type="http://schemas.openxmlformats.org/officeDocument/2006/relationships/customXml" Target="../ink/ink38.xml"/><Relationship Id="rId377" Type="http://schemas.openxmlformats.org/officeDocument/2006/relationships/image" Target="../media/image236.png"/><Relationship Id="rId500" Type="http://schemas.openxmlformats.org/officeDocument/2006/relationships/customXml" Target="../ink/ink251.xml"/><Relationship Id="rId5" Type="http://schemas.openxmlformats.org/officeDocument/2006/relationships/image" Target="../media/image50.png"/><Relationship Id="rId237" Type="http://schemas.openxmlformats.org/officeDocument/2006/relationships/image" Target="../media/image166.png"/><Relationship Id="rId444" Type="http://schemas.openxmlformats.org/officeDocument/2006/relationships/customXml" Target="../ink/ink223.xml"/><Relationship Id="rId290" Type="http://schemas.openxmlformats.org/officeDocument/2006/relationships/customXml" Target="../ink/ink146.xml"/><Relationship Id="rId304" Type="http://schemas.openxmlformats.org/officeDocument/2006/relationships/customXml" Target="../ink/ink153.xml"/><Relationship Id="rId388" Type="http://schemas.openxmlformats.org/officeDocument/2006/relationships/customXml" Target="../ink/ink195.xml"/><Relationship Id="rId511" Type="http://schemas.openxmlformats.org/officeDocument/2006/relationships/image" Target="../media/image303.png"/><Relationship Id="rId85" Type="http://schemas.openxmlformats.org/officeDocument/2006/relationships/image" Target="../media/image90.png"/><Relationship Id="rId150" Type="http://schemas.openxmlformats.org/officeDocument/2006/relationships/customXml" Target="../ink/ink76.xml"/><Relationship Id="rId248" Type="http://schemas.openxmlformats.org/officeDocument/2006/relationships/customXml" Target="../ink/ink125.xml"/><Relationship Id="rId455" Type="http://schemas.openxmlformats.org/officeDocument/2006/relationships/image" Target="../media/image2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4006726" y="756355"/>
            <a:ext cx="7101126" cy="519289"/>
          </a:xfrm>
        </p:spPr>
        <p:txBody>
          <a:bodyPr>
            <a:normAutofit fontScale="92500"/>
          </a:bodyPr>
          <a:lstStyle/>
          <a:p>
            <a:pPr>
              <a:lnSpc>
                <a:spcPct val="90000"/>
              </a:lnSpc>
              <a:spcBef>
                <a:spcPts val="200"/>
              </a:spcBef>
              <a:spcAft>
                <a:spcPts val="2800"/>
              </a:spcAft>
            </a:pPr>
            <a:r>
              <a:rPr lang="en-US" sz="24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WEB BASED PLACEMENT MANAGEMENT SYSTEM</a:t>
            </a:r>
            <a:endParaRPr lang="en-IN" sz="2400" dirty="0">
              <a:solidFill>
                <a:schemeClr val="accent1">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2B8FD13-FFCA-1B4D-B3EA-DEA264D067A6}"/>
              </a:ext>
            </a:extLst>
          </p:cNvPr>
          <p:cNvSpPr/>
          <p:nvPr/>
        </p:nvSpPr>
        <p:spPr>
          <a:xfrm>
            <a:off x="6914237" y="4976758"/>
            <a:ext cx="6096000" cy="1015663"/>
          </a:xfrm>
          <a:prstGeom prst="rect">
            <a:avLst/>
          </a:prstGeom>
        </p:spPr>
        <p:txBody>
          <a:bodyPr>
            <a:spAutoFit/>
          </a:bodyPr>
          <a:lstStyle/>
          <a:p>
            <a:r>
              <a:rPr lang="en-US" sz="2000" dirty="0">
                <a:solidFill>
                  <a:srgbClr val="FF0000"/>
                </a:solidFill>
              </a:rPr>
              <a:t>B15 </a:t>
            </a:r>
          </a:p>
          <a:p>
            <a:r>
              <a:rPr lang="en-US" sz="2000" dirty="0">
                <a:solidFill>
                  <a:srgbClr val="FF0000"/>
                </a:solidFill>
              </a:rPr>
              <a:t>Name 1, Name 2, Name 3, Name 4</a:t>
            </a:r>
          </a:p>
          <a:p>
            <a:r>
              <a:rPr lang="en-US" sz="2000" dirty="0">
                <a:solidFill>
                  <a:srgbClr val="FF0000"/>
                </a:solidFill>
              </a:rPr>
              <a:t>UID 1, UID 2, UID3, UID 4</a:t>
            </a:r>
          </a:p>
        </p:txBody>
      </p:sp>
      <p:sp>
        <p:nvSpPr>
          <p:cNvPr id="3" name="TextBox 2">
            <a:extLst>
              <a:ext uri="{FF2B5EF4-FFF2-40B4-BE49-F238E27FC236}">
                <a16:creationId xmlns:a16="http://schemas.microsoft.com/office/drawing/2014/main" id="{BFA2AADC-8879-9F4B-8A58-A78E2C658840}"/>
              </a:ext>
            </a:extLst>
          </p:cNvPr>
          <p:cNvSpPr txBox="1"/>
          <p:nvPr/>
        </p:nvSpPr>
        <p:spPr>
          <a:xfrm>
            <a:off x="1975556" y="6333067"/>
            <a:ext cx="184731" cy="369332"/>
          </a:xfrm>
          <a:prstGeom prst="rect">
            <a:avLst/>
          </a:prstGeom>
          <a:noFill/>
        </p:spPr>
        <p:txBody>
          <a:bodyPr wrap="none" rtlCol="0">
            <a:spAutoFit/>
          </a:bodyPr>
          <a:lstStyle/>
          <a:p>
            <a:endParaRPr lang="en-US" dirty="0"/>
          </a:p>
        </p:txBody>
      </p:sp>
      <p:pic>
        <p:nvPicPr>
          <p:cNvPr id="15" name="Picture 14">
            <a:extLst>
              <a:ext uri="{FF2B5EF4-FFF2-40B4-BE49-F238E27FC236}">
                <a16:creationId xmlns:a16="http://schemas.microsoft.com/office/drawing/2014/main" id="{0A1CDBDB-8431-B945-9241-95FD4E09DEE5}"/>
              </a:ext>
            </a:extLst>
          </p:cNvPr>
          <p:cNvPicPr>
            <a:picLocks noChangeAspect="1"/>
          </p:cNvPicPr>
          <p:nvPr/>
        </p:nvPicPr>
        <p:blipFill>
          <a:blip r:embed="rId2"/>
          <a:stretch>
            <a:fillRect/>
          </a:stretch>
        </p:blipFill>
        <p:spPr>
          <a:xfrm>
            <a:off x="295628" y="3429000"/>
            <a:ext cx="3942900" cy="788580"/>
          </a:xfrm>
          <a:prstGeom prst="rect">
            <a:avLst/>
          </a:prstGeom>
        </p:spPr>
      </p:pic>
      <p:sp>
        <p:nvSpPr>
          <p:cNvPr id="16" name="TextBox 15">
            <a:extLst>
              <a:ext uri="{FF2B5EF4-FFF2-40B4-BE49-F238E27FC236}">
                <a16:creationId xmlns:a16="http://schemas.microsoft.com/office/drawing/2014/main" id="{B372D22E-CAD9-264B-94DF-1C218A60C195}"/>
              </a:ext>
            </a:extLst>
          </p:cNvPr>
          <p:cNvSpPr txBox="1"/>
          <p:nvPr/>
        </p:nvSpPr>
        <p:spPr>
          <a:xfrm>
            <a:off x="1547636" y="6510488"/>
            <a:ext cx="1141466" cy="307777"/>
          </a:xfrm>
          <a:prstGeom prst="rect">
            <a:avLst/>
          </a:prstGeom>
          <a:noFill/>
        </p:spPr>
        <p:txBody>
          <a:bodyPr wrap="none" rtlCol="0">
            <a:spAutoFit/>
          </a:bodyPr>
          <a:lstStyle/>
          <a:p>
            <a:r>
              <a:rPr lang="en-US" sz="1400" dirty="0">
                <a:solidFill>
                  <a:srgbClr val="002060"/>
                </a:solidFill>
              </a:rPr>
              <a:t>CSR Initiative</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F8CE0415-A005-FF4B-BEF1-BC868E8EEDA2}"/>
                  </a:ext>
                </a:extLst>
              </p14:cNvPr>
              <p14:cNvContentPartPr/>
              <p14:nvPr/>
            </p14:nvContentPartPr>
            <p14:xfrm>
              <a:off x="657291" y="-1117238"/>
              <a:ext cx="360" cy="360"/>
            </p14:xfrm>
          </p:contentPart>
        </mc:Choice>
        <mc:Fallback>
          <p:pic>
            <p:nvPicPr>
              <p:cNvPr id="17" name="Ink 16">
                <a:extLst>
                  <a:ext uri="{FF2B5EF4-FFF2-40B4-BE49-F238E27FC236}">
                    <a16:creationId xmlns:a16="http://schemas.microsoft.com/office/drawing/2014/main" id="{F8CE0415-A005-FF4B-BEF1-BC868E8EEDA2}"/>
                  </a:ext>
                </a:extLst>
              </p:cNvPr>
              <p:cNvPicPr/>
              <p:nvPr/>
            </p:nvPicPr>
            <p:blipFill>
              <a:blip r:embed="rId4"/>
              <a:stretch>
                <a:fillRect/>
              </a:stretch>
            </p:blipFill>
            <p:spPr>
              <a:xfrm>
                <a:off x="639651" y="-1134878"/>
                <a:ext cx="36000" cy="36000"/>
              </a:xfrm>
              <a:prstGeom prst="rect">
                <a:avLst/>
              </a:prstGeom>
            </p:spPr>
          </p:pic>
        </mc:Fallback>
      </mc:AlternateContent>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20" name="Ink 119">
                <a:extLst>
                  <a:ext uri="{FF2B5EF4-FFF2-40B4-BE49-F238E27FC236}">
                    <a16:creationId xmlns:a16="http://schemas.microsoft.com/office/drawing/2014/main" id="{B2B28F87-4EC6-B640-80BC-0065094A9FA0}"/>
                  </a:ext>
                </a:extLst>
              </p14:cNvPr>
              <p14:cNvContentPartPr/>
              <p14:nvPr/>
            </p14:nvContentPartPr>
            <p14:xfrm>
              <a:off x="3527338" y="1530276"/>
              <a:ext cx="395280" cy="4173120"/>
            </p14:xfrm>
          </p:contentPart>
        </mc:Choice>
        <mc:Fallback>
          <p:pic>
            <p:nvPicPr>
              <p:cNvPr id="120" name="Ink 119">
                <a:extLst>
                  <a:ext uri="{FF2B5EF4-FFF2-40B4-BE49-F238E27FC236}">
                    <a16:creationId xmlns:a16="http://schemas.microsoft.com/office/drawing/2014/main" id="{B2B28F87-4EC6-B640-80BC-0065094A9FA0}"/>
                  </a:ext>
                </a:extLst>
              </p:cNvPr>
              <p:cNvPicPr/>
              <p:nvPr/>
            </p:nvPicPr>
            <p:blipFill>
              <a:blip r:embed="rId3"/>
              <a:stretch>
                <a:fillRect/>
              </a:stretch>
            </p:blipFill>
            <p:spPr>
              <a:xfrm>
                <a:off x="3509338" y="1512276"/>
                <a:ext cx="430920" cy="4208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9" name="Ink 258">
                <a:extLst>
                  <a:ext uri="{FF2B5EF4-FFF2-40B4-BE49-F238E27FC236}">
                    <a16:creationId xmlns:a16="http://schemas.microsoft.com/office/drawing/2014/main" id="{3F2F7ED6-247A-E143-BCB0-2577E3F6875B}"/>
                  </a:ext>
                </a:extLst>
              </p14:cNvPr>
              <p14:cNvContentPartPr/>
              <p14:nvPr/>
            </p14:nvContentPartPr>
            <p14:xfrm>
              <a:off x="10070698" y="1967316"/>
              <a:ext cx="185760" cy="148320"/>
            </p14:xfrm>
          </p:contentPart>
        </mc:Choice>
        <mc:Fallback>
          <p:pic>
            <p:nvPicPr>
              <p:cNvPr id="259" name="Ink 258">
                <a:extLst>
                  <a:ext uri="{FF2B5EF4-FFF2-40B4-BE49-F238E27FC236}">
                    <a16:creationId xmlns:a16="http://schemas.microsoft.com/office/drawing/2014/main" id="{3F2F7ED6-247A-E143-BCB0-2577E3F6875B}"/>
                  </a:ext>
                </a:extLst>
              </p:cNvPr>
              <p:cNvPicPr/>
              <p:nvPr/>
            </p:nvPicPr>
            <p:blipFill>
              <a:blip r:embed="rId5"/>
              <a:stretch>
                <a:fillRect/>
              </a:stretch>
            </p:blipFill>
            <p:spPr>
              <a:xfrm>
                <a:off x="10052698" y="1949316"/>
                <a:ext cx="2214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8" name="Ink 267">
                <a:extLst>
                  <a:ext uri="{FF2B5EF4-FFF2-40B4-BE49-F238E27FC236}">
                    <a16:creationId xmlns:a16="http://schemas.microsoft.com/office/drawing/2014/main" id="{4E8C947F-1D0C-4E4C-A915-4546C1EE5BE9}"/>
                  </a:ext>
                </a:extLst>
              </p14:cNvPr>
              <p14:cNvContentPartPr/>
              <p14:nvPr/>
            </p14:nvContentPartPr>
            <p14:xfrm>
              <a:off x="4596898" y="1762836"/>
              <a:ext cx="2008440" cy="1283400"/>
            </p14:xfrm>
          </p:contentPart>
        </mc:Choice>
        <mc:Fallback>
          <p:pic>
            <p:nvPicPr>
              <p:cNvPr id="268" name="Ink 267">
                <a:extLst>
                  <a:ext uri="{FF2B5EF4-FFF2-40B4-BE49-F238E27FC236}">
                    <a16:creationId xmlns:a16="http://schemas.microsoft.com/office/drawing/2014/main" id="{4E8C947F-1D0C-4E4C-A915-4546C1EE5BE9}"/>
                  </a:ext>
                </a:extLst>
              </p:cNvPr>
              <p:cNvPicPr/>
              <p:nvPr/>
            </p:nvPicPr>
            <p:blipFill>
              <a:blip r:embed="rId7"/>
              <a:stretch>
                <a:fillRect/>
              </a:stretch>
            </p:blipFill>
            <p:spPr>
              <a:xfrm>
                <a:off x="4579258" y="1745196"/>
                <a:ext cx="2044080" cy="1319040"/>
              </a:xfrm>
              <a:prstGeom prst="rect">
                <a:avLst/>
              </a:prstGeom>
            </p:spPr>
          </p:pic>
        </mc:Fallback>
      </mc:AlternateContent>
      <p:grpSp>
        <p:nvGrpSpPr>
          <p:cNvPr id="371" name="Group 370">
            <a:extLst>
              <a:ext uri="{FF2B5EF4-FFF2-40B4-BE49-F238E27FC236}">
                <a16:creationId xmlns:a16="http://schemas.microsoft.com/office/drawing/2014/main" id="{E3BB77B9-5B1C-F149-AFA0-0C6FD6FC5086}"/>
              </a:ext>
            </a:extLst>
          </p:cNvPr>
          <p:cNvGrpSpPr/>
          <p:nvPr/>
        </p:nvGrpSpPr>
        <p:grpSpPr>
          <a:xfrm>
            <a:off x="44698" y="-267564"/>
            <a:ext cx="12880800" cy="7028280"/>
            <a:chOff x="44698" y="-267564"/>
            <a:chExt cx="12880800" cy="7028280"/>
          </a:xfrm>
        </p:grpSpPr>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878EA59D-F74A-4F45-A891-3D878544F4AD}"/>
                    </a:ext>
                  </a:extLst>
                </p14:cNvPr>
                <p14:cNvContentPartPr/>
                <p14:nvPr/>
              </p14:nvContentPartPr>
              <p14:xfrm>
                <a:off x="895738" y="348396"/>
                <a:ext cx="366480" cy="32400"/>
              </p14:xfrm>
            </p:contentPart>
          </mc:Choice>
          <mc:Fallback>
            <p:pic>
              <p:nvPicPr>
                <p:cNvPr id="2" name="Ink 1">
                  <a:extLst>
                    <a:ext uri="{FF2B5EF4-FFF2-40B4-BE49-F238E27FC236}">
                      <a16:creationId xmlns:a16="http://schemas.microsoft.com/office/drawing/2014/main" id="{878EA59D-F74A-4F45-A891-3D878544F4AD}"/>
                    </a:ext>
                  </a:extLst>
                </p:cNvPr>
                <p:cNvPicPr/>
                <p:nvPr/>
              </p:nvPicPr>
              <p:blipFill>
                <a:blip r:embed="rId9"/>
                <a:stretch>
                  <a:fillRect/>
                </a:stretch>
              </p:blipFill>
              <p:spPr>
                <a:xfrm>
                  <a:off x="878098" y="330756"/>
                  <a:ext cx="4021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E0A3FE87-FECC-1449-BFFC-28E7275740AB}"/>
                    </a:ext>
                  </a:extLst>
                </p14:cNvPr>
                <p14:cNvContentPartPr/>
                <p14:nvPr/>
              </p14:nvContentPartPr>
              <p14:xfrm>
                <a:off x="1019578" y="390156"/>
                <a:ext cx="158040" cy="334800"/>
              </p14:xfrm>
            </p:contentPart>
          </mc:Choice>
          <mc:Fallback>
            <p:pic>
              <p:nvPicPr>
                <p:cNvPr id="3" name="Ink 2">
                  <a:extLst>
                    <a:ext uri="{FF2B5EF4-FFF2-40B4-BE49-F238E27FC236}">
                      <a16:creationId xmlns:a16="http://schemas.microsoft.com/office/drawing/2014/main" id="{E0A3FE87-FECC-1449-BFFC-28E7275740AB}"/>
                    </a:ext>
                  </a:extLst>
                </p:cNvPr>
                <p:cNvPicPr/>
                <p:nvPr/>
              </p:nvPicPr>
              <p:blipFill>
                <a:blip r:embed="rId11"/>
                <a:stretch>
                  <a:fillRect/>
                </a:stretch>
              </p:blipFill>
              <p:spPr>
                <a:xfrm>
                  <a:off x="1001578" y="372156"/>
                  <a:ext cx="1936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F08ADFD5-6BCE-FF4B-BC5E-913BAFC80A7B}"/>
                    </a:ext>
                  </a:extLst>
                </p14:cNvPr>
                <p14:cNvContentPartPr/>
                <p14:nvPr/>
              </p14:nvContentPartPr>
              <p14:xfrm>
                <a:off x="1425658" y="372516"/>
                <a:ext cx="143280" cy="287640"/>
              </p14:xfrm>
            </p:contentPart>
          </mc:Choice>
          <mc:Fallback>
            <p:pic>
              <p:nvPicPr>
                <p:cNvPr id="4" name="Ink 3">
                  <a:extLst>
                    <a:ext uri="{FF2B5EF4-FFF2-40B4-BE49-F238E27FC236}">
                      <a16:creationId xmlns:a16="http://schemas.microsoft.com/office/drawing/2014/main" id="{F08ADFD5-6BCE-FF4B-BC5E-913BAFC80A7B}"/>
                    </a:ext>
                  </a:extLst>
                </p:cNvPr>
                <p:cNvPicPr/>
                <p:nvPr/>
              </p:nvPicPr>
              <p:blipFill>
                <a:blip r:embed="rId13"/>
                <a:stretch>
                  <a:fillRect/>
                </a:stretch>
              </p:blipFill>
              <p:spPr>
                <a:xfrm>
                  <a:off x="1408018" y="354876"/>
                  <a:ext cx="1789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E48C773D-06B2-C346-89D8-14AA9D5EA7B4}"/>
                    </a:ext>
                  </a:extLst>
                </p14:cNvPr>
                <p14:cNvContentPartPr/>
                <p14:nvPr/>
              </p14:nvContentPartPr>
              <p14:xfrm>
                <a:off x="1812658" y="416796"/>
                <a:ext cx="39600" cy="348480"/>
              </p14:xfrm>
            </p:contentPart>
          </mc:Choice>
          <mc:Fallback>
            <p:pic>
              <p:nvPicPr>
                <p:cNvPr id="5" name="Ink 4">
                  <a:extLst>
                    <a:ext uri="{FF2B5EF4-FFF2-40B4-BE49-F238E27FC236}">
                      <a16:creationId xmlns:a16="http://schemas.microsoft.com/office/drawing/2014/main" id="{E48C773D-06B2-C346-89D8-14AA9D5EA7B4}"/>
                    </a:ext>
                  </a:extLst>
                </p:cNvPr>
                <p:cNvPicPr/>
                <p:nvPr/>
              </p:nvPicPr>
              <p:blipFill>
                <a:blip r:embed="rId15"/>
                <a:stretch>
                  <a:fillRect/>
                </a:stretch>
              </p:blipFill>
              <p:spPr>
                <a:xfrm>
                  <a:off x="1794658" y="399156"/>
                  <a:ext cx="752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5EA84146-D2E8-014B-A2BA-71C85775B333}"/>
                    </a:ext>
                  </a:extLst>
                </p14:cNvPr>
                <p14:cNvContentPartPr/>
                <p14:nvPr/>
              </p14:nvContentPartPr>
              <p14:xfrm>
                <a:off x="1765498" y="328596"/>
                <a:ext cx="216360" cy="250200"/>
              </p14:xfrm>
            </p:contentPart>
          </mc:Choice>
          <mc:Fallback>
            <p:pic>
              <p:nvPicPr>
                <p:cNvPr id="6" name="Ink 5">
                  <a:extLst>
                    <a:ext uri="{FF2B5EF4-FFF2-40B4-BE49-F238E27FC236}">
                      <a16:creationId xmlns:a16="http://schemas.microsoft.com/office/drawing/2014/main" id="{5EA84146-D2E8-014B-A2BA-71C85775B333}"/>
                    </a:ext>
                  </a:extLst>
                </p:cNvPr>
                <p:cNvPicPr/>
                <p:nvPr/>
              </p:nvPicPr>
              <p:blipFill>
                <a:blip r:embed="rId17"/>
                <a:stretch>
                  <a:fillRect/>
                </a:stretch>
              </p:blipFill>
              <p:spPr>
                <a:xfrm>
                  <a:off x="1747858" y="310596"/>
                  <a:ext cx="2520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88860AC7-8A42-8E4D-86B0-B6DD17FC2078}"/>
                    </a:ext>
                  </a:extLst>
                </p14:cNvPr>
                <p14:cNvContentPartPr/>
                <p14:nvPr/>
              </p14:nvContentPartPr>
              <p14:xfrm>
                <a:off x="803938" y="905676"/>
                <a:ext cx="1558440" cy="54720"/>
              </p14:xfrm>
            </p:contentPart>
          </mc:Choice>
          <mc:Fallback>
            <p:pic>
              <p:nvPicPr>
                <p:cNvPr id="8" name="Ink 7">
                  <a:extLst>
                    <a:ext uri="{FF2B5EF4-FFF2-40B4-BE49-F238E27FC236}">
                      <a16:creationId xmlns:a16="http://schemas.microsoft.com/office/drawing/2014/main" id="{88860AC7-8A42-8E4D-86B0-B6DD17FC2078}"/>
                    </a:ext>
                  </a:extLst>
                </p:cNvPr>
                <p:cNvPicPr/>
                <p:nvPr/>
              </p:nvPicPr>
              <p:blipFill>
                <a:blip r:embed="rId19"/>
                <a:stretch>
                  <a:fillRect/>
                </a:stretch>
              </p:blipFill>
              <p:spPr>
                <a:xfrm>
                  <a:off x="786298" y="888036"/>
                  <a:ext cx="15940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8" name="Ink 67">
                  <a:extLst>
                    <a:ext uri="{FF2B5EF4-FFF2-40B4-BE49-F238E27FC236}">
                      <a16:creationId xmlns:a16="http://schemas.microsoft.com/office/drawing/2014/main" id="{B0289842-04ED-6E41-9D94-9EB91F26DE35}"/>
                    </a:ext>
                  </a:extLst>
                </p14:cNvPr>
                <p14:cNvContentPartPr/>
                <p14:nvPr/>
              </p14:nvContentPartPr>
              <p14:xfrm>
                <a:off x="3012898" y="582036"/>
                <a:ext cx="914400" cy="877320"/>
              </p14:xfrm>
            </p:contentPart>
          </mc:Choice>
          <mc:Fallback>
            <p:pic>
              <p:nvPicPr>
                <p:cNvPr id="68" name="Ink 67">
                  <a:extLst>
                    <a:ext uri="{FF2B5EF4-FFF2-40B4-BE49-F238E27FC236}">
                      <a16:creationId xmlns:a16="http://schemas.microsoft.com/office/drawing/2014/main" id="{B0289842-04ED-6E41-9D94-9EB91F26DE35}"/>
                    </a:ext>
                  </a:extLst>
                </p:cNvPr>
                <p:cNvPicPr/>
                <p:nvPr/>
              </p:nvPicPr>
              <p:blipFill>
                <a:blip r:embed="rId21"/>
                <a:stretch>
                  <a:fillRect/>
                </a:stretch>
              </p:blipFill>
              <p:spPr>
                <a:xfrm>
                  <a:off x="2994898" y="564036"/>
                  <a:ext cx="950040" cy="912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9" name="Ink 68">
                  <a:extLst>
                    <a:ext uri="{FF2B5EF4-FFF2-40B4-BE49-F238E27FC236}">
                      <a16:creationId xmlns:a16="http://schemas.microsoft.com/office/drawing/2014/main" id="{CD2EE900-0CE0-504C-A815-882257CD24BE}"/>
                    </a:ext>
                  </a:extLst>
                </p14:cNvPr>
                <p14:cNvContentPartPr/>
                <p14:nvPr/>
              </p14:nvContentPartPr>
              <p14:xfrm>
                <a:off x="4054738" y="217716"/>
                <a:ext cx="1780200" cy="1089720"/>
              </p14:xfrm>
            </p:contentPart>
          </mc:Choice>
          <mc:Fallback>
            <p:pic>
              <p:nvPicPr>
                <p:cNvPr id="69" name="Ink 68">
                  <a:extLst>
                    <a:ext uri="{FF2B5EF4-FFF2-40B4-BE49-F238E27FC236}">
                      <a16:creationId xmlns:a16="http://schemas.microsoft.com/office/drawing/2014/main" id="{CD2EE900-0CE0-504C-A815-882257CD24BE}"/>
                    </a:ext>
                  </a:extLst>
                </p:cNvPr>
                <p:cNvPicPr/>
                <p:nvPr/>
              </p:nvPicPr>
              <p:blipFill>
                <a:blip r:embed="rId23"/>
                <a:stretch>
                  <a:fillRect/>
                </a:stretch>
              </p:blipFill>
              <p:spPr>
                <a:xfrm>
                  <a:off x="4037098" y="200076"/>
                  <a:ext cx="1815840" cy="1125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26823191-6834-9C4F-932B-CCA4352EA086}"/>
                    </a:ext>
                  </a:extLst>
                </p14:cNvPr>
                <p14:cNvContentPartPr/>
                <p14:nvPr/>
              </p14:nvContentPartPr>
              <p14:xfrm>
                <a:off x="4482778" y="405636"/>
                <a:ext cx="933840" cy="51480"/>
              </p14:xfrm>
            </p:contentPart>
          </mc:Choice>
          <mc:Fallback>
            <p:pic>
              <p:nvPicPr>
                <p:cNvPr id="71" name="Ink 70">
                  <a:extLst>
                    <a:ext uri="{FF2B5EF4-FFF2-40B4-BE49-F238E27FC236}">
                      <a16:creationId xmlns:a16="http://schemas.microsoft.com/office/drawing/2014/main" id="{26823191-6834-9C4F-932B-CCA4352EA086}"/>
                    </a:ext>
                  </a:extLst>
                </p:cNvPr>
                <p:cNvPicPr/>
                <p:nvPr/>
              </p:nvPicPr>
              <p:blipFill>
                <a:blip r:embed="rId25"/>
                <a:stretch>
                  <a:fillRect/>
                </a:stretch>
              </p:blipFill>
              <p:spPr>
                <a:xfrm>
                  <a:off x="4464778" y="387996"/>
                  <a:ext cx="9694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2" name="Ink 71">
                  <a:extLst>
                    <a:ext uri="{FF2B5EF4-FFF2-40B4-BE49-F238E27FC236}">
                      <a16:creationId xmlns:a16="http://schemas.microsoft.com/office/drawing/2014/main" id="{6B398719-68E6-5F4E-ABAC-AEDFE3506635}"/>
                    </a:ext>
                  </a:extLst>
                </p14:cNvPr>
                <p14:cNvContentPartPr/>
                <p14:nvPr/>
              </p14:nvContentPartPr>
              <p14:xfrm>
                <a:off x="4684378" y="544956"/>
                <a:ext cx="513360" cy="206640"/>
              </p14:xfrm>
            </p:contentPart>
          </mc:Choice>
          <mc:Fallback>
            <p:pic>
              <p:nvPicPr>
                <p:cNvPr id="72" name="Ink 71">
                  <a:extLst>
                    <a:ext uri="{FF2B5EF4-FFF2-40B4-BE49-F238E27FC236}">
                      <a16:creationId xmlns:a16="http://schemas.microsoft.com/office/drawing/2014/main" id="{6B398719-68E6-5F4E-ABAC-AEDFE3506635}"/>
                    </a:ext>
                  </a:extLst>
                </p:cNvPr>
                <p:cNvPicPr/>
                <p:nvPr/>
              </p:nvPicPr>
              <p:blipFill>
                <a:blip r:embed="rId27"/>
                <a:stretch>
                  <a:fillRect/>
                </a:stretch>
              </p:blipFill>
              <p:spPr>
                <a:xfrm>
                  <a:off x="4666378" y="527316"/>
                  <a:ext cx="5490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4" name="Ink 73">
                  <a:extLst>
                    <a:ext uri="{FF2B5EF4-FFF2-40B4-BE49-F238E27FC236}">
                      <a16:creationId xmlns:a16="http://schemas.microsoft.com/office/drawing/2014/main" id="{1806FA65-AFBE-A940-99DE-C8B1814FC28D}"/>
                    </a:ext>
                  </a:extLst>
                </p14:cNvPr>
                <p14:cNvContentPartPr/>
                <p14:nvPr/>
              </p14:nvContentPartPr>
              <p14:xfrm>
                <a:off x="4673578" y="836196"/>
                <a:ext cx="607680" cy="181080"/>
              </p14:xfrm>
            </p:contentPart>
          </mc:Choice>
          <mc:Fallback>
            <p:pic>
              <p:nvPicPr>
                <p:cNvPr id="74" name="Ink 73">
                  <a:extLst>
                    <a:ext uri="{FF2B5EF4-FFF2-40B4-BE49-F238E27FC236}">
                      <a16:creationId xmlns:a16="http://schemas.microsoft.com/office/drawing/2014/main" id="{1806FA65-AFBE-A940-99DE-C8B1814FC28D}"/>
                    </a:ext>
                  </a:extLst>
                </p:cNvPr>
                <p:cNvPicPr/>
                <p:nvPr/>
              </p:nvPicPr>
              <p:blipFill>
                <a:blip r:embed="rId29"/>
                <a:stretch>
                  <a:fillRect/>
                </a:stretch>
              </p:blipFill>
              <p:spPr>
                <a:xfrm>
                  <a:off x="4655938" y="818196"/>
                  <a:ext cx="643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6" name="Ink 75">
                  <a:extLst>
                    <a:ext uri="{FF2B5EF4-FFF2-40B4-BE49-F238E27FC236}">
                      <a16:creationId xmlns:a16="http://schemas.microsoft.com/office/drawing/2014/main" id="{F070197F-E795-D14E-90AE-91CA3CF55B0C}"/>
                    </a:ext>
                  </a:extLst>
                </p14:cNvPr>
                <p14:cNvContentPartPr/>
                <p14:nvPr/>
              </p14:nvContentPartPr>
              <p14:xfrm>
                <a:off x="5176858" y="1041756"/>
                <a:ext cx="55440" cy="16200"/>
              </p14:xfrm>
            </p:contentPart>
          </mc:Choice>
          <mc:Fallback>
            <p:pic>
              <p:nvPicPr>
                <p:cNvPr id="76" name="Ink 75">
                  <a:extLst>
                    <a:ext uri="{FF2B5EF4-FFF2-40B4-BE49-F238E27FC236}">
                      <a16:creationId xmlns:a16="http://schemas.microsoft.com/office/drawing/2014/main" id="{F070197F-E795-D14E-90AE-91CA3CF55B0C}"/>
                    </a:ext>
                  </a:extLst>
                </p:cNvPr>
                <p:cNvPicPr/>
                <p:nvPr/>
              </p:nvPicPr>
              <p:blipFill>
                <a:blip r:embed="rId31"/>
                <a:stretch>
                  <a:fillRect/>
                </a:stretch>
              </p:blipFill>
              <p:spPr>
                <a:xfrm>
                  <a:off x="5158858" y="1023756"/>
                  <a:ext cx="910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7" name="Ink 76">
                  <a:extLst>
                    <a:ext uri="{FF2B5EF4-FFF2-40B4-BE49-F238E27FC236}">
                      <a16:creationId xmlns:a16="http://schemas.microsoft.com/office/drawing/2014/main" id="{C99BFD3C-D26E-E348-BA0F-9131F7B57AD4}"/>
                    </a:ext>
                  </a:extLst>
                </p14:cNvPr>
                <p14:cNvContentPartPr/>
                <p14:nvPr/>
              </p14:nvContentPartPr>
              <p14:xfrm>
                <a:off x="5211418" y="1066596"/>
                <a:ext cx="44640" cy="5400"/>
              </p14:xfrm>
            </p:contentPart>
          </mc:Choice>
          <mc:Fallback>
            <p:pic>
              <p:nvPicPr>
                <p:cNvPr id="77" name="Ink 76">
                  <a:extLst>
                    <a:ext uri="{FF2B5EF4-FFF2-40B4-BE49-F238E27FC236}">
                      <a16:creationId xmlns:a16="http://schemas.microsoft.com/office/drawing/2014/main" id="{C99BFD3C-D26E-E348-BA0F-9131F7B57AD4}"/>
                    </a:ext>
                  </a:extLst>
                </p:cNvPr>
                <p:cNvPicPr/>
                <p:nvPr/>
              </p:nvPicPr>
              <p:blipFill>
                <a:blip r:embed="rId33"/>
                <a:stretch>
                  <a:fillRect/>
                </a:stretch>
              </p:blipFill>
              <p:spPr>
                <a:xfrm>
                  <a:off x="5193418" y="1048596"/>
                  <a:ext cx="80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9" name="Ink 78">
                  <a:extLst>
                    <a:ext uri="{FF2B5EF4-FFF2-40B4-BE49-F238E27FC236}">
                      <a16:creationId xmlns:a16="http://schemas.microsoft.com/office/drawing/2014/main" id="{63AA8673-2523-4A43-B821-E11A2327CE85}"/>
                    </a:ext>
                  </a:extLst>
                </p14:cNvPr>
                <p14:cNvContentPartPr/>
                <p14:nvPr/>
              </p14:nvContentPartPr>
              <p14:xfrm>
                <a:off x="5515258" y="887676"/>
                <a:ext cx="214560" cy="172080"/>
              </p14:xfrm>
            </p:contentPart>
          </mc:Choice>
          <mc:Fallback>
            <p:pic>
              <p:nvPicPr>
                <p:cNvPr id="79" name="Ink 78">
                  <a:extLst>
                    <a:ext uri="{FF2B5EF4-FFF2-40B4-BE49-F238E27FC236}">
                      <a16:creationId xmlns:a16="http://schemas.microsoft.com/office/drawing/2014/main" id="{63AA8673-2523-4A43-B821-E11A2327CE85}"/>
                    </a:ext>
                  </a:extLst>
                </p:cNvPr>
                <p:cNvPicPr/>
                <p:nvPr/>
              </p:nvPicPr>
              <p:blipFill>
                <a:blip r:embed="rId35"/>
                <a:stretch>
                  <a:fillRect/>
                </a:stretch>
              </p:blipFill>
              <p:spPr>
                <a:xfrm>
                  <a:off x="5497618" y="869676"/>
                  <a:ext cx="250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1" name="Ink 80">
                  <a:extLst>
                    <a:ext uri="{FF2B5EF4-FFF2-40B4-BE49-F238E27FC236}">
                      <a16:creationId xmlns:a16="http://schemas.microsoft.com/office/drawing/2014/main" id="{B506ADB1-068E-414E-AD3E-67190DF2DF2F}"/>
                    </a:ext>
                  </a:extLst>
                </p14:cNvPr>
                <p14:cNvContentPartPr/>
                <p14:nvPr/>
              </p14:nvContentPartPr>
              <p14:xfrm>
                <a:off x="943978" y="5511876"/>
                <a:ext cx="5400" cy="360"/>
              </p14:xfrm>
            </p:contentPart>
          </mc:Choice>
          <mc:Fallback>
            <p:pic>
              <p:nvPicPr>
                <p:cNvPr id="81" name="Ink 80">
                  <a:extLst>
                    <a:ext uri="{FF2B5EF4-FFF2-40B4-BE49-F238E27FC236}">
                      <a16:creationId xmlns:a16="http://schemas.microsoft.com/office/drawing/2014/main" id="{B506ADB1-068E-414E-AD3E-67190DF2DF2F}"/>
                    </a:ext>
                  </a:extLst>
                </p:cNvPr>
                <p:cNvPicPr/>
                <p:nvPr/>
              </p:nvPicPr>
              <p:blipFill>
                <a:blip r:embed="rId37"/>
                <a:stretch>
                  <a:fillRect/>
                </a:stretch>
              </p:blipFill>
              <p:spPr>
                <a:xfrm>
                  <a:off x="926338" y="5493876"/>
                  <a:ext cx="4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2" name="Ink 81">
                  <a:extLst>
                    <a:ext uri="{FF2B5EF4-FFF2-40B4-BE49-F238E27FC236}">
                      <a16:creationId xmlns:a16="http://schemas.microsoft.com/office/drawing/2014/main" id="{111E4B06-C21D-0247-94C2-D9D9F2A17B0E}"/>
                    </a:ext>
                  </a:extLst>
                </p14:cNvPr>
                <p14:cNvContentPartPr/>
                <p14:nvPr/>
              </p14:nvContentPartPr>
              <p14:xfrm>
                <a:off x="880258" y="5479836"/>
                <a:ext cx="155880" cy="219240"/>
              </p14:xfrm>
            </p:contentPart>
          </mc:Choice>
          <mc:Fallback>
            <p:pic>
              <p:nvPicPr>
                <p:cNvPr id="82" name="Ink 81">
                  <a:extLst>
                    <a:ext uri="{FF2B5EF4-FFF2-40B4-BE49-F238E27FC236}">
                      <a16:creationId xmlns:a16="http://schemas.microsoft.com/office/drawing/2014/main" id="{111E4B06-C21D-0247-94C2-D9D9F2A17B0E}"/>
                    </a:ext>
                  </a:extLst>
                </p:cNvPr>
                <p:cNvPicPr/>
                <p:nvPr/>
              </p:nvPicPr>
              <p:blipFill>
                <a:blip r:embed="rId39"/>
                <a:stretch>
                  <a:fillRect/>
                </a:stretch>
              </p:blipFill>
              <p:spPr>
                <a:xfrm>
                  <a:off x="862618" y="5461836"/>
                  <a:ext cx="1915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3" name="Ink 82">
                  <a:extLst>
                    <a:ext uri="{FF2B5EF4-FFF2-40B4-BE49-F238E27FC236}">
                      <a16:creationId xmlns:a16="http://schemas.microsoft.com/office/drawing/2014/main" id="{9A5FC85C-8A17-C843-8F64-C59199747488}"/>
                    </a:ext>
                  </a:extLst>
                </p14:cNvPr>
                <p14:cNvContentPartPr/>
                <p14:nvPr/>
              </p14:nvContentPartPr>
              <p14:xfrm>
                <a:off x="1088698" y="5540676"/>
                <a:ext cx="289440" cy="343800"/>
              </p14:xfrm>
            </p:contentPart>
          </mc:Choice>
          <mc:Fallback>
            <p:pic>
              <p:nvPicPr>
                <p:cNvPr id="83" name="Ink 82">
                  <a:extLst>
                    <a:ext uri="{FF2B5EF4-FFF2-40B4-BE49-F238E27FC236}">
                      <a16:creationId xmlns:a16="http://schemas.microsoft.com/office/drawing/2014/main" id="{9A5FC85C-8A17-C843-8F64-C59199747488}"/>
                    </a:ext>
                  </a:extLst>
                </p:cNvPr>
                <p:cNvPicPr/>
                <p:nvPr/>
              </p:nvPicPr>
              <p:blipFill>
                <a:blip r:embed="rId41"/>
                <a:stretch>
                  <a:fillRect/>
                </a:stretch>
              </p:blipFill>
              <p:spPr>
                <a:xfrm>
                  <a:off x="1070698" y="5522676"/>
                  <a:ext cx="3250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4" name="Ink 83">
                  <a:extLst>
                    <a:ext uri="{FF2B5EF4-FFF2-40B4-BE49-F238E27FC236}">
                      <a16:creationId xmlns:a16="http://schemas.microsoft.com/office/drawing/2014/main" id="{F3FD17B0-0140-444D-B906-60E3B31860B6}"/>
                    </a:ext>
                  </a:extLst>
                </p14:cNvPr>
                <p14:cNvContentPartPr/>
                <p14:nvPr/>
              </p14:nvContentPartPr>
              <p14:xfrm>
                <a:off x="1437898" y="5640396"/>
                <a:ext cx="19800" cy="54720"/>
              </p14:xfrm>
            </p:contentPart>
          </mc:Choice>
          <mc:Fallback>
            <p:pic>
              <p:nvPicPr>
                <p:cNvPr id="84" name="Ink 83">
                  <a:extLst>
                    <a:ext uri="{FF2B5EF4-FFF2-40B4-BE49-F238E27FC236}">
                      <a16:creationId xmlns:a16="http://schemas.microsoft.com/office/drawing/2014/main" id="{F3FD17B0-0140-444D-B906-60E3B31860B6}"/>
                    </a:ext>
                  </a:extLst>
                </p:cNvPr>
                <p:cNvPicPr/>
                <p:nvPr/>
              </p:nvPicPr>
              <p:blipFill>
                <a:blip r:embed="rId43"/>
                <a:stretch>
                  <a:fillRect/>
                </a:stretch>
              </p:blipFill>
              <p:spPr>
                <a:xfrm>
                  <a:off x="1420258" y="5622396"/>
                  <a:ext cx="554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5" name="Ink 84">
                  <a:extLst>
                    <a:ext uri="{FF2B5EF4-FFF2-40B4-BE49-F238E27FC236}">
                      <a16:creationId xmlns:a16="http://schemas.microsoft.com/office/drawing/2014/main" id="{3270AE99-1B02-B248-956B-B972DCEFCA5C}"/>
                    </a:ext>
                  </a:extLst>
                </p14:cNvPr>
                <p14:cNvContentPartPr/>
                <p14:nvPr/>
              </p14:nvContentPartPr>
              <p14:xfrm>
                <a:off x="1393978" y="5555796"/>
                <a:ext cx="38160" cy="75600"/>
              </p14:xfrm>
            </p:contentPart>
          </mc:Choice>
          <mc:Fallback>
            <p:pic>
              <p:nvPicPr>
                <p:cNvPr id="85" name="Ink 84">
                  <a:extLst>
                    <a:ext uri="{FF2B5EF4-FFF2-40B4-BE49-F238E27FC236}">
                      <a16:creationId xmlns:a16="http://schemas.microsoft.com/office/drawing/2014/main" id="{3270AE99-1B02-B248-956B-B972DCEFCA5C}"/>
                    </a:ext>
                  </a:extLst>
                </p:cNvPr>
                <p:cNvPicPr/>
                <p:nvPr/>
              </p:nvPicPr>
              <p:blipFill>
                <a:blip r:embed="rId45"/>
                <a:stretch>
                  <a:fillRect/>
                </a:stretch>
              </p:blipFill>
              <p:spPr>
                <a:xfrm>
                  <a:off x="1375978" y="5538156"/>
                  <a:ext cx="73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6" name="Ink 85">
                  <a:extLst>
                    <a:ext uri="{FF2B5EF4-FFF2-40B4-BE49-F238E27FC236}">
                      <a16:creationId xmlns:a16="http://schemas.microsoft.com/office/drawing/2014/main" id="{A4FBDF59-337C-7548-A46F-E488DD9B4D07}"/>
                    </a:ext>
                  </a:extLst>
                </p14:cNvPr>
                <p14:cNvContentPartPr/>
                <p14:nvPr/>
              </p14:nvContentPartPr>
              <p14:xfrm>
                <a:off x="1529698" y="5589276"/>
                <a:ext cx="104040" cy="199800"/>
              </p14:xfrm>
            </p:contentPart>
          </mc:Choice>
          <mc:Fallback>
            <p:pic>
              <p:nvPicPr>
                <p:cNvPr id="86" name="Ink 85">
                  <a:extLst>
                    <a:ext uri="{FF2B5EF4-FFF2-40B4-BE49-F238E27FC236}">
                      <a16:creationId xmlns:a16="http://schemas.microsoft.com/office/drawing/2014/main" id="{A4FBDF59-337C-7548-A46F-E488DD9B4D07}"/>
                    </a:ext>
                  </a:extLst>
                </p:cNvPr>
                <p:cNvPicPr/>
                <p:nvPr/>
              </p:nvPicPr>
              <p:blipFill>
                <a:blip r:embed="rId47"/>
                <a:stretch>
                  <a:fillRect/>
                </a:stretch>
              </p:blipFill>
              <p:spPr>
                <a:xfrm>
                  <a:off x="1512058" y="5571636"/>
                  <a:ext cx="1396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7" name="Ink 86">
                  <a:extLst>
                    <a:ext uri="{FF2B5EF4-FFF2-40B4-BE49-F238E27FC236}">
                      <a16:creationId xmlns:a16="http://schemas.microsoft.com/office/drawing/2014/main" id="{5F4DE636-A332-9A42-8892-F093A286AA23}"/>
                    </a:ext>
                  </a:extLst>
                </p14:cNvPr>
                <p14:cNvContentPartPr/>
                <p14:nvPr/>
              </p14:nvContentPartPr>
              <p14:xfrm>
                <a:off x="1667578" y="5511156"/>
                <a:ext cx="66960" cy="203760"/>
              </p14:xfrm>
            </p:contentPart>
          </mc:Choice>
          <mc:Fallback>
            <p:pic>
              <p:nvPicPr>
                <p:cNvPr id="87" name="Ink 86">
                  <a:extLst>
                    <a:ext uri="{FF2B5EF4-FFF2-40B4-BE49-F238E27FC236}">
                      <a16:creationId xmlns:a16="http://schemas.microsoft.com/office/drawing/2014/main" id="{5F4DE636-A332-9A42-8892-F093A286AA23}"/>
                    </a:ext>
                  </a:extLst>
                </p:cNvPr>
                <p:cNvPicPr/>
                <p:nvPr/>
              </p:nvPicPr>
              <p:blipFill>
                <a:blip r:embed="rId49"/>
                <a:stretch>
                  <a:fillRect/>
                </a:stretch>
              </p:blipFill>
              <p:spPr>
                <a:xfrm>
                  <a:off x="1649938" y="5493516"/>
                  <a:ext cx="1026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8" name="Ink 87">
                  <a:extLst>
                    <a:ext uri="{FF2B5EF4-FFF2-40B4-BE49-F238E27FC236}">
                      <a16:creationId xmlns:a16="http://schemas.microsoft.com/office/drawing/2014/main" id="{C4DC66E6-C43A-F242-B088-FFC31BCCCA85}"/>
                    </a:ext>
                  </a:extLst>
                </p14:cNvPr>
                <p14:cNvContentPartPr/>
                <p14:nvPr/>
              </p14:nvContentPartPr>
              <p14:xfrm>
                <a:off x="1669738" y="5621676"/>
                <a:ext cx="63360" cy="18720"/>
              </p14:xfrm>
            </p:contentPart>
          </mc:Choice>
          <mc:Fallback>
            <p:pic>
              <p:nvPicPr>
                <p:cNvPr id="88" name="Ink 87">
                  <a:extLst>
                    <a:ext uri="{FF2B5EF4-FFF2-40B4-BE49-F238E27FC236}">
                      <a16:creationId xmlns:a16="http://schemas.microsoft.com/office/drawing/2014/main" id="{C4DC66E6-C43A-F242-B088-FFC31BCCCA85}"/>
                    </a:ext>
                  </a:extLst>
                </p:cNvPr>
                <p:cNvPicPr/>
                <p:nvPr/>
              </p:nvPicPr>
              <p:blipFill>
                <a:blip r:embed="rId51"/>
                <a:stretch>
                  <a:fillRect/>
                </a:stretch>
              </p:blipFill>
              <p:spPr>
                <a:xfrm>
                  <a:off x="1651738" y="5603676"/>
                  <a:ext cx="99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9" name="Ink 88">
                  <a:extLst>
                    <a:ext uri="{FF2B5EF4-FFF2-40B4-BE49-F238E27FC236}">
                      <a16:creationId xmlns:a16="http://schemas.microsoft.com/office/drawing/2014/main" id="{141ADFCD-F378-1C4A-A635-06ED0E4FF16F}"/>
                    </a:ext>
                  </a:extLst>
                </p14:cNvPr>
                <p14:cNvContentPartPr/>
                <p14:nvPr/>
              </p14:nvContentPartPr>
              <p14:xfrm>
                <a:off x="1791418" y="5548956"/>
                <a:ext cx="164520" cy="117000"/>
              </p14:xfrm>
            </p:contentPart>
          </mc:Choice>
          <mc:Fallback>
            <p:pic>
              <p:nvPicPr>
                <p:cNvPr id="89" name="Ink 88">
                  <a:extLst>
                    <a:ext uri="{FF2B5EF4-FFF2-40B4-BE49-F238E27FC236}">
                      <a16:creationId xmlns:a16="http://schemas.microsoft.com/office/drawing/2014/main" id="{141ADFCD-F378-1C4A-A635-06ED0E4FF16F}"/>
                    </a:ext>
                  </a:extLst>
                </p:cNvPr>
                <p:cNvPicPr/>
                <p:nvPr/>
              </p:nvPicPr>
              <p:blipFill>
                <a:blip r:embed="rId53"/>
                <a:stretch>
                  <a:fillRect/>
                </a:stretch>
              </p:blipFill>
              <p:spPr>
                <a:xfrm>
                  <a:off x="1773778" y="5530956"/>
                  <a:ext cx="2001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0" name="Ink 89">
                  <a:extLst>
                    <a:ext uri="{FF2B5EF4-FFF2-40B4-BE49-F238E27FC236}">
                      <a16:creationId xmlns:a16="http://schemas.microsoft.com/office/drawing/2014/main" id="{CBDDC832-BF19-0A4E-923C-75EF61E8D180}"/>
                    </a:ext>
                  </a:extLst>
                </p14:cNvPr>
                <p14:cNvContentPartPr/>
                <p14:nvPr/>
              </p14:nvContentPartPr>
              <p14:xfrm>
                <a:off x="2293618" y="5656956"/>
                <a:ext cx="5400" cy="360"/>
              </p14:xfrm>
            </p:contentPart>
          </mc:Choice>
          <mc:Fallback>
            <p:pic>
              <p:nvPicPr>
                <p:cNvPr id="90" name="Ink 89">
                  <a:extLst>
                    <a:ext uri="{FF2B5EF4-FFF2-40B4-BE49-F238E27FC236}">
                      <a16:creationId xmlns:a16="http://schemas.microsoft.com/office/drawing/2014/main" id="{CBDDC832-BF19-0A4E-923C-75EF61E8D180}"/>
                    </a:ext>
                  </a:extLst>
                </p:cNvPr>
                <p:cNvPicPr/>
                <p:nvPr/>
              </p:nvPicPr>
              <p:blipFill>
                <a:blip r:embed="rId37"/>
                <a:stretch>
                  <a:fillRect/>
                </a:stretch>
              </p:blipFill>
              <p:spPr>
                <a:xfrm>
                  <a:off x="2275618" y="5638956"/>
                  <a:ext cx="4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91" name="Ink 90">
                  <a:extLst>
                    <a:ext uri="{FF2B5EF4-FFF2-40B4-BE49-F238E27FC236}">
                      <a16:creationId xmlns:a16="http://schemas.microsoft.com/office/drawing/2014/main" id="{81A50DE5-5A63-CB44-87CF-6408B2AB88D3}"/>
                    </a:ext>
                  </a:extLst>
                </p14:cNvPr>
                <p14:cNvContentPartPr/>
                <p14:nvPr/>
              </p14:nvContentPartPr>
              <p14:xfrm>
                <a:off x="2299738" y="5600796"/>
                <a:ext cx="141840" cy="331560"/>
              </p14:xfrm>
            </p:contentPart>
          </mc:Choice>
          <mc:Fallback>
            <p:pic>
              <p:nvPicPr>
                <p:cNvPr id="91" name="Ink 90">
                  <a:extLst>
                    <a:ext uri="{FF2B5EF4-FFF2-40B4-BE49-F238E27FC236}">
                      <a16:creationId xmlns:a16="http://schemas.microsoft.com/office/drawing/2014/main" id="{81A50DE5-5A63-CB44-87CF-6408B2AB88D3}"/>
                    </a:ext>
                  </a:extLst>
                </p:cNvPr>
                <p:cNvPicPr/>
                <p:nvPr/>
              </p:nvPicPr>
              <p:blipFill>
                <a:blip r:embed="rId56"/>
                <a:stretch>
                  <a:fillRect/>
                </a:stretch>
              </p:blipFill>
              <p:spPr>
                <a:xfrm>
                  <a:off x="2282098" y="5583156"/>
                  <a:ext cx="1774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92" name="Ink 91">
                  <a:extLst>
                    <a:ext uri="{FF2B5EF4-FFF2-40B4-BE49-F238E27FC236}">
                      <a16:creationId xmlns:a16="http://schemas.microsoft.com/office/drawing/2014/main" id="{996CF15B-B194-6042-9A47-DFC712D088ED}"/>
                    </a:ext>
                  </a:extLst>
                </p14:cNvPr>
                <p14:cNvContentPartPr/>
                <p14:nvPr/>
              </p14:nvContentPartPr>
              <p14:xfrm>
                <a:off x="2335738" y="5488116"/>
                <a:ext cx="44280" cy="92160"/>
              </p14:xfrm>
            </p:contentPart>
          </mc:Choice>
          <mc:Fallback>
            <p:pic>
              <p:nvPicPr>
                <p:cNvPr id="92" name="Ink 91">
                  <a:extLst>
                    <a:ext uri="{FF2B5EF4-FFF2-40B4-BE49-F238E27FC236}">
                      <a16:creationId xmlns:a16="http://schemas.microsoft.com/office/drawing/2014/main" id="{996CF15B-B194-6042-9A47-DFC712D088ED}"/>
                    </a:ext>
                  </a:extLst>
                </p:cNvPr>
                <p:cNvPicPr/>
                <p:nvPr/>
              </p:nvPicPr>
              <p:blipFill>
                <a:blip r:embed="rId58"/>
                <a:stretch>
                  <a:fillRect/>
                </a:stretch>
              </p:blipFill>
              <p:spPr>
                <a:xfrm>
                  <a:off x="2318098" y="5470116"/>
                  <a:ext cx="799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3" name="Ink 92">
                  <a:extLst>
                    <a:ext uri="{FF2B5EF4-FFF2-40B4-BE49-F238E27FC236}">
                      <a16:creationId xmlns:a16="http://schemas.microsoft.com/office/drawing/2014/main" id="{4F4B67BE-627E-AC45-8909-CB1454BFD974}"/>
                    </a:ext>
                  </a:extLst>
                </p14:cNvPr>
                <p14:cNvContentPartPr/>
                <p14:nvPr/>
              </p14:nvContentPartPr>
              <p14:xfrm>
                <a:off x="2475058" y="5529876"/>
                <a:ext cx="78120" cy="191880"/>
              </p14:xfrm>
            </p:contentPart>
          </mc:Choice>
          <mc:Fallback>
            <p:pic>
              <p:nvPicPr>
                <p:cNvPr id="93" name="Ink 92">
                  <a:extLst>
                    <a:ext uri="{FF2B5EF4-FFF2-40B4-BE49-F238E27FC236}">
                      <a16:creationId xmlns:a16="http://schemas.microsoft.com/office/drawing/2014/main" id="{4F4B67BE-627E-AC45-8909-CB1454BFD974}"/>
                    </a:ext>
                  </a:extLst>
                </p:cNvPr>
                <p:cNvPicPr/>
                <p:nvPr/>
              </p:nvPicPr>
              <p:blipFill>
                <a:blip r:embed="rId60"/>
                <a:stretch>
                  <a:fillRect/>
                </a:stretch>
              </p:blipFill>
              <p:spPr>
                <a:xfrm>
                  <a:off x="2457418" y="5512236"/>
                  <a:ext cx="1137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4" name="Ink 93">
                  <a:extLst>
                    <a:ext uri="{FF2B5EF4-FFF2-40B4-BE49-F238E27FC236}">
                      <a16:creationId xmlns:a16="http://schemas.microsoft.com/office/drawing/2014/main" id="{8FE6D234-834F-9947-9ECD-3388C53421FE}"/>
                    </a:ext>
                  </a:extLst>
                </p14:cNvPr>
                <p14:cNvContentPartPr/>
                <p14:nvPr/>
              </p14:nvContentPartPr>
              <p14:xfrm>
                <a:off x="2629858" y="5570916"/>
                <a:ext cx="116640" cy="545400"/>
              </p14:xfrm>
            </p:contentPart>
          </mc:Choice>
          <mc:Fallback>
            <p:pic>
              <p:nvPicPr>
                <p:cNvPr id="94" name="Ink 93">
                  <a:extLst>
                    <a:ext uri="{FF2B5EF4-FFF2-40B4-BE49-F238E27FC236}">
                      <a16:creationId xmlns:a16="http://schemas.microsoft.com/office/drawing/2014/main" id="{8FE6D234-834F-9947-9ECD-3388C53421FE}"/>
                    </a:ext>
                  </a:extLst>
                </p:cNvPr>
                <p:cNvPicPr/>
                <p:nvPr/>
              </p:nvPicPr>
              <p:blipFill>
                <a:blip r:embed="rId62"/>
                <a:stretch>
                  <a:fillRect/>
                </a:stretch>
              </p:blipFill>
              <p:spPr>
                <a:xfrm>
                  <a:off x="2612218" y="5552916"/>
                  <a:ext cx="15228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95" name="Ink 94">
                  <a:extLst>
                    <a:ext uri="{FF2B5EF4-FFF2-40B4-BE49-F238E27FC236}">
                      <a16:creationId xmlns:a16="http://schemas.microsoft.com/office/drawing/2014/main" id="{720A5EE5-A448-484B-A301-7358B90D9958}"/>
                    </a:ext>
                  </a:extLst>
                </p14:cNvPr>
                <p14:cNvContentPartPr/>
                <p14:nvPr/>
              </p14:nvContentPartPr>
              <p14:xfrm>
                <a:off x="2633818" y="5604036"/>
                <a:ext cx="191160" cy="235800"/>
              </p14:xfrm>
            </p:contentPart>
          </mc:Choice>
          <mc:Fallback>
            <p:pic>
              <p:nvPicPr>
                <p:cNvPr id="95" name="Ink 94">
                  <a:extLst>
                    <a:ext uri="{FF2B5EF4-FFF2-40B4-BE49-F238E27FC236}">
                      <a16:creationId xmlns:a16="http://schemas.microsoft.com/office/drawing/2014/main" id="{720A5EE5-A448-484B-A301-7358B90D9958}"/>
                    </a:ext>
                  </a:extLst>
                </p:cNvPr>
                <p:cNvPicPr/>
                <p:nvPr/>
              </p:nvPicPr>
              <p:blipFill>
                <a:blip r:embed="rId64"/>
                <a:stretch>
                  <a:fillRect/>
                </a:stretch>
              </p:blipFill>
              <p:spPr>
                <a:xfrm>
                  <a:off x="2616178" y="5586036"/>
                  <a:ext cx="2268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3" name="Ink 52">
                  <a:extLst>
                    <a:ext uri="{FF2B5EF4-FFF2-40B4-BE49-F238E27FC236}">
                      <a16:creationId xmlns:a16="http://schemas.microsoft.com/office/drawing/2014/main" id="{D238B244-E99B-D742-B321-C2CEEDB063B8}"/>
                    </a:ext>
                  </a:extLst>
                </p14:cNvPr>
                <p14:cNvContentPartPr/>
                <p14:nvPr/>
              </p14:nvContentPartPr>
              <p14:xfrm>
                <a:off x="815818" y="4664076"/>
                <a:ext cx="120240" cy="244440"/>
              </p14:xfrm>
            </p:contentPart>
          </mc:Choice>
          <mc:Fallback>
            <p:pic>
              <p:nvPicPr>
                <p:cNvPr id="53" name="Ink 52">
                  <a:extLst>
                    <a:ext uri="{FF2B5EF4-FFF2-40B4-BE49-F238E27FC236}">
                      <a16:creationId xmlns:a16="http://schemas.microsoft.com/office/drawing/2014/main" id="{D238B244-E99B-D742-B321-C2CEEDB063B8}"/>
                    </a:ext>
                  </a:extLst>
                </p:cNvPr>
                <p:cNvPicPr/>
                <p:nvPr/>
              </p:nvPicPr>
              <p:blipFill>
                <a:blip r:embed="rId66"/>
                <a:stretch>
                  <a:fillRect/>
                </a:stretch>
              </p:blipFill>
              <p:spPr>
                <a:xfrm>
                  <a:off x="797818" y="4646076"/>
                  <a:ext cx="1558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4" name="Ink 53">
                  <a:extLst>
                    <a:ext uri="{FF2B5EF4-FFF2-40B4-BE49-F238E27FC236}">
                      <a16:creationId xmlns:a16="http://schemas.microsoft.com/office/drawing/2014/main" id="{A2081C6F-0ADE-F84E-A93B-227BABF709D4}"/>
                    </a:ext>
                  </a:extLst>
                </p14:cNvPr>
                <p14:cNvContentPartPr/>
                <p14:nvPr/>
              </p14:nvContentPartPr>
              <p14:xfrm>
                <a:off x="1036498" y="4725636"/>
                <a:ext cx="128160" cy="138600"/>
              </p14:xfrm>
            </p:contentPart>
          </mc:Choice>
          <mc:Fallback>
            <p:pic>
              <p:nvPicPr>
                <p:cNvPr id="54" name="Ink 53">
                  <a:extLst>
                    <a:ext uri="{FF2B5EF4-FFF2-40B4-BE49-F238E27FC236}">
                      <a16:creationId xmlns:a16="http://schemas.microsoft.com/office/drawing/2014/main" id="{A2081C6F-0ADE-F84E-A93B-227BABF709D4}"/>
                    </a:ext>
                  </a:extLst>
                </p:cNvPr>
                <p:cNvPicPr/>
                <p:nvPr/>
              </p:nvPicPr>
              <p:blipFill>
                <a:blip r:embed="rId68"/>
                <a:stretch>
                  <a:fillRect/>
                </a:stretch>
              </p:blipFill>
              <p:spPr>
                <a:xfrm>
                  <a:off x="1018858" y="4707636"/>
                  <a:ext cx="1638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5" name="Ink 54">
                  <a:extLst>
                    <a:ext uri="{FF2B5EF4-FFF2-40B4-BE49-F238E27FC236}">
                      <a16:creationId xmlns:a16="http://schemas.microsoft.com/office/drawing/2014/main" id="{43865F16-5CBC-004E-938C-B8C3011C65BF}"/>
                    </a:ext>
                  </a:extLst>
                </p14:cNvPr>
                <p14:cNvContentPartPr/>
                <p14:nvPr/>
              </p14:nvContentPartPr>
              <p14:xfrm>
                <a:off x="1227298" y="4572636"/>
                <a:ext cx="171360" cy="312840"/>
              </p14:xfrm>
            </p:contentPart>
          </mc:Choice>
          <mc:Fallback>
            <p:pic>
              <p:nvPicPr>
                <p:cNvPr id="55" name="Ink 54">
                  <a:extLst>
                    <a:ext uri="{FF2B5EF4-FFF2-40B4-BE49-F238E27FC236}">
                      <a16:creationId xmlns:a16="http://schemas.microsoft.com/office/drawing/2014/main" id="{43865F16-5CBC-004E-938C-B8C3011C65BF}"/>
                    </a:ext>
                  </a:extLst>
                </p:cNvPr>
                <p:cNvPicPr/>
                <p:nvPr/>
              </p:nvPicPr>
              <p:blipFill>
                <a:blip r:embed="rId70"/>
                <a:stretch>
                  <a:fillRect/>
                </a:stretch>
              </p:blipFill>
              <p:spPr>
                <a:xfrm>
                  <a:off x="1209658" y="4554996"/>
                  <a:ext cx="2070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6" name="Ink 55">
                  <a:extLst>
                    <a:ext uri="{FF2B5EF4-FFF2-40B4-BE49-F238E27FC236}">
                      <a16:creationId xmlns:a16="http://schemas.microsoft.com/office/drawing/2014/main" id="{D311C28D-6731-BB4C-AF33-F1519F6A7A37}"/>
                    </a:ext>
                  </a:extLst>
                </p14:cNvPr>
                <p14:cNvContentPartPr/>
                <p14:nvPr/>
              </p14:nvContentPartPr>
              <p14:xfrm>
                <a:off x="1374898" y="4767396"/>
                <a:ext cx="182160" cy="99720"/>
              </p14:xfrm>
            </p:contentPart>
          </mc:Choice>
          <mc:Fallback>
            <p:pic>
              <p:nvPicPr>
                <p:cNvPr id="56" name="Ink 55">
                  <a:extLst>
                    <a:ext uri="{FF2B5EF4-FFF2-40B4-BE49-F238E27FC236}">
                      <a16:creationId xmlns:a16="http://schemas.microsoft.com/office/drawing/2014/main" id="{D311C28D-6731-BB4C-AF33-F1519F6A7A37}"/>
                    </a:ext>
                  </a:extLst>
                </p:cNvPr>
                <p:cNvPicPr/>
                <p:nvPr/>
              </p:nvPicPr>
              <p:blipFill>
                <a:blip r:embed="rId72"/>
                <a:stretch>
                  <a:fillRect/>
                </a:stretch>
              </p:blipFill>
              <p:spPr>
                <a:xfrm>
                  <a:off x="1356898" y="4749396"/>
                  <a:ext cx="217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8" name="Ink 57">
                  <a:extLst>
                    <a:ext uri="{FF2B5EF4-FFF2-40B4-BE49-F238E27FC236}">
                      <a16:creationId xmlns:a16="http://schemas.microsoft.com/office/drawing/2014/main" id="{7CAF9B92-76C2-4A44-842E-0D6CB66B96A5}"/>
                    </a:ext>
                  </a:extLst>
                </p14:cNvPr>
                <p14:cNvContentPartPr/>
                <p14:nvPr/>
              </p14:nvContentPartPr>
              <p14:xfrm>
                <a:off x="1570018" y="4445556"/>
                <a:ext cx="505080" cy="379080"/>
              </p14:xfrm>
            </p:contentPart>
          </mc:Choice>
          <mc:Fallback>
            <p:pic>
              <p:nvPicPr>
                <p:cNvPr id="58" name="Ink 57">
                  <a:extLst>
                    <a:ext uri="{FF2B5EF4-FFF2-40B4-BE49-F238E27FC236}">
                      <a16:creationId xmlns:a16="http://schemas.microsoft.com/office/drawing/2014/main" id="{7CAF9B92-76C2-4A44-842E-0D6CB66B96A5}"/>
                    </a:ext>
                  </a:extLst>
                </p:cNvPr>
                <p:cNvPicPr/>
                <p:nvPr/>
              </p:nvPicPr>
              <p:blipFill>
                <a:blip r:embed="rId74"/>
                <a:stretch>
                  <a:fillRect/>
                </a:stretch>
              </p:blipFill>
              <p:spPr>
                <a:xfrm>
                  <a:off x="1552378" y="4427916"/>
                  <a:ext cx="54072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9" name="Ink 58">
                  <a:extLst>
                    <a:ext uri="{FF2B5EF4-FFF2-40B4-BE49-F238E27FC236}">
                      <a16:creationId xmlns:a16="http://schemas.microsoft.com/office/drawing/2014/main" id="{CAFD94E1-FA68-4C42-A22E-F2684E10E7CC}"/>
                    </a:ext>
                  </a:extLst>
                </p14:cNvPr>
                <p14:cNvContentPartPr/>
                <p14:nvPr/>
              </p14:nvContentPartPr>
              <p14:xfrm>
                <a:off x="2128018" y="4697196"/>
                <a:ext cx="132480" cy="70560"/>
              </p14:xfrm>
            </p:contentPart>
          </mc:Choice>
          <mc:Fallback>
            <p:pic>
              <p:nvPicPr>
                <p:cNvPr id="59" name="Ink 58">
                  <a:extLst>
                    <a:ext uri="{FF2B5EF4-FFF2-40B4-BE49-F238E27FC236}">
                      <a16:creationId xmlns:a16="http://schemas.microsoft.com/office/drawing/2014/main" id="{CAFD94E1-FA68-4C42-A22E-F2684E10E7CC}"/>
                    </a:ext>
                  </a:extLst>
                </p:cNvPr>
                <p:cNvPicPr/>
                <p:nvPr/>
              </p:nvPicPr>
              <p:blipFill>
                <a:blip r:embed="rId76"/>
                <a:stretch>
                  <a:fillRect/>
                </a:stretch>
              </p:blipFill>
              <p:spPr>
                <a:xfrm>
                  <a:off x="2110018" y="4679556"/>
                  <a:ext cx="168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0" name="Ink 59">
                  <a:extLst>
                    <a:ext uri="{FF2B5EF4-FFF2-40B4-BE49-F238E27FC236}">
                      <a16:creationId xmlns:a16="http://schemas.microsoft.com/office/drawing/2014/main" id="{B57DDD98-BAA0-C544-9907-8B0D41C1C190}"/>
                    </a:ext>
                  </a:extLst>
                </p14:cNvPr>
                <p14:cNvContentPartPr/>
                <p14:nvPr/>
              </p14:nvContentPartPr>
              <p14:xfrm>
                <a:off x="2507458" y="4719516"/>
                <a:ext cx="10800" cy="7920"/>
              </p14:xfrm>
            </p:contentPart>
          </mc:Choice>
          <mc:Fallback>
            <p:pic>
              <p:nvPicPr>
                <p:cNvPr id="60" name="Ink 59">
                  <a:extLst>
                    <a:ext uri="{FF2B5EF4-FFF2-40B4-BE49-F238E27FC236}">
                      <a16:creationId xmlns:a16="http://schemas.microsoft.com/office/drawing/2014/main" id="{B57DDD98-BAA0-C544-9907-8B0D41C1C190}"/>
                    </a:ext>
                  </a:extLst>
                </p:cNvPr>
                <p:cNvPicPr/>
                <p:nvPr/>
              </p:nvPicPr>
              <p:blipFill>
                <a:blip r:embed="rId78"/>
                <a:stretch>
                  <a:fillRect/>
                </a:stretch>
              </p:blipFill>
              <p:spPr>
                <a:xfrm>
                  <a:off x="2489818" y="4701516"/>
                  <a:ext cx="464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1" name="Ink 60">
                  <a:extLst>
                    <a:ext uri="{FF2B5EF4-FFF2-40B4-BE49-F238E27FC236}">
                      <a16:creationId xmlns:a16="http://schemas.microsoft.com/office/drawing/2014/main" id="{76DC28C9-B2A9-BD40-B7AF-7A52026B76C8}"/>
                    </a:ext>
                  </a:extLst>
                </p14:cNvPr>
                <p14:cNvContentPartPr/>
                <p14:nvPr/>
              </p14:nvContentPartPr>
              <p14:xfrm>
                <a:off x="2524018" y="4677756"/>
                <a:ext cx="284760" cy="351000"/>
              </p14:xfrm>
            </p:contentPart>
          </mc:Choice>
          <mc:Fallback>
            <p:pic>
              <p:nvPicPr>
                <p:cNvPr id="61" name="Ink 60">
                  <a:extLst>
                    <a:ext uri="{FF2B5EF4-FFF2-40B4-BE49-F238E27FC236}">
                      <a16:creationId xmlns:a16="http://schemas.microsoft.com/office/drawing/2014/main" id="{76DC28C9-B2A9-BD40-B7AF-7A52026B76C8}"/>
                    </a:ext>
                  </a:extLst>
                </p:cNvPr>
                <p:cNvPicPr/>
                <p:nvPr/>
              </p:nvPicPr>
              <p:blipFill>
                <a:blip r:embed="rId80"/>
                <a:stretch>
                  <a:fillRect/>
                </a:stretch>
              </p:blipFill>
              <p:spPr>
                <a:xfrm>
                  <a:off x="2506018" y="4660116"/>
                  <a:ext cx="3204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2" name="Ink 61">
                  <a:extLst>
                    <a:ext uri="{FF2B5EF4-FFF2-40B4-BE49-F238E27FC236}">
                      <a16:creationId xmlns:a16="http://schemas.microsoft.com/office/drawing/2014/main" id="{8B4B50A8-0D45-E545-ACDD-3EA1A21EE253}"/>
                    </a:ext>
                  </a:extLst>
                </p14:cNvPr>
                <p14:cNvContentPartPr/>
                <p14:nvPr/>
              </p14:nvContentPartPr>
              <p14:xfrm>
                <a:off x="2691778" y="4508916"/>
                <a:ext cx="55440" cy="58680"/>
              </p14:xfrm>
            </p:contentPart>
          </mc:Choice>
          <mc:Fallback>
            <p:pic>
              <p:nvPicPr>
                <p:cNvPr id="62" name="Ink 61">
                  <a:extLst>
                    <a:ext uri="{FF2B5EF4-FFF2-40B4-BE49-F238E27FC236}">
                      <a16:creationId xmlns:a16="http://schemas.microsoft.com/office/drawing/2014/main" id="{8B4B50A8-0D45-E545-ACDD-3EA1A21EE253}"/>
                    </a:ext>
                  </a:extLst>
                </p:cNvPr>
                <p:cNvPicPr/>
                <p:nvPr/>
              </p:nvPicPr>
              <p:blipFill>
                <a:blip r:embed="rId82"/>
                <a:stretch>
                  <a:fillRect/>
                </a:stretch>
              </p:blipFill>
              <p:spPr>
                <a:xfrm>
                  <a:off x="2674138" y="4491276"/>
                  <a:ext cx="910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3" name="Ink 62">
                  <a:extLst>
                    <a:ext uri="{FF2B5EF4-FFF2-40B4-BE49-F238E27FC236}">
                      <a16:creationId xmlns:a16="http://schemas.microsoft.com/office/drawing/2014/main" id="{4BCD3256-3B22-094F-B548-8EA31271F3E3}"/>
                    </a:ext>
                  </a:extLst>
                </p14:cNvPr>
                <p14:cNvContentPartPr/>
                <p14:nvPr/>
              </p14:nvContentPartPr>
              <p14:xfrm>
                <a:off x="2975818" y="4531596"/>
                <a:ext cx="126360" cy="153000"/>
              </p14:xfrm>
            </p:contentPart>
          </mc:Choice>
          <mc:Fallback>
            <p:pic>
              <p:nvPicPr>
                <p:cNvPr id="63" name="Ink 62">
                  <a:extLst>
                    <a:ext uri="{FF2B5EF4-FFF2-40B4-BE49-F238E27FC236}">
                      <a16:creationId xmlns:a16="http://schemas.microsoft.com/office/drawing/2014/main" id="{4BCD3256-3B22-094F-B548-8EA31271F3E3}"/>
                    </a:ext>
                  </a:extLst>
                </p:cNvPr>
                <p:cNvPicPr/>
                <p:nvPr/>
              </p:nvPicPr>
              <p:blipFill>
                <a:blip r:embed="rId84"/>
                <a:stretch>
                  <a:fillRect/>
                </a:stretch>
              </p:blipFill>
              <p:spPr>
                <a:xfrm>
                  <a:off x="2958178" y="4513596"/>
                  <a:ext cx="1620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4" name="Ink 63">
                  <a:extLst>
                    <a:ext uri="{FF2B5EF4-FFF2-40B4-BE49-F238E27FC236}">
                      <a16:creationId xmlns:a16="http://schemas.microsoft.com/office/drawing/2014/main" id="{1AE999B1-014E-2540-AC0C-2DB1282EC8B4}"/>
                    </a:ext>
                  </a:extLst>
                </p14:cNvPr>
                <p14:cNvContentPartPr/>
                <p14:nvPr/>
              </p14:nvContentPartPr>
              <p14:xfrm>
                <a:off x="3177778" y="4561836"/>
                <a:ext cx="59760" cy="595800"/>
              </p14:xfrm>
            </p:contentPart>
          </mc:Choice>
          <mc:Fallback>
            <p:pic>
              <p:nvPicPr>
                <p:cNvPr id="64" name="Ink 63">
                  <a:extLst>
                    <a:ext uri="{FF2B5EF4-FFF2-40B4-BE49-F238E27FC236}">
                      <a16:creationId xmlns:a16="http://schemas.microsoft.com/office/drawing/2014/main" id="{1AE999B1-014E-2540-AC0C-2DB1282EC8B4}"/>
                    </a:ext>
                  </a:extLst>
                </p:cNvPr>
                <p:cNvPicPr/>
                <p:nvPr/>
              </p:nvPicPr>
              <p:blipFill>
                <a:blip r:embed="rId86"/>
                <a:stretch>
                  <a:fillRect/>
                </a:stretch>
              </p:blipFill>
              <p:spPr>
                <a:xfrm>
                  <a:off x="3159778" y="4544196"/>
                  <a:ext cx="954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5" name="Ink 64">
                  <a:extLst>
                    <a:ext uri="{FF2B5EF4-FFF2-40B4-BE49-F238E27FC236}">
                      <a16:creationId xmlns:a16="http://schemas.microsoft.com/office/drawing/2014/main" id="{10999DF7-AA07-4A46-8D9C-8963783F1BEE}"/>
                    </a:ext>
                  </a:extLst>
                </p14:cNvPr>
                <p14:cNvContentPartPr/>
                <p14:nvPr/>
              </p14:nvContentPartPr>
              <p14:xfrm>
                <a:off x="3145738" y="4527276"/>
                <a:ext cx="221760" cy="246240"/>
              </p14:xfrm>
            </p:contentPart>
          </mc:Choice>
          <mc:Fallback>
            <p:pic>
              <p:nvPicPr>
                <p:cNvPr id="65" name="Ink 64">
                  <a:extLst>
                    <a:ext uri="{FF2B5EF4-FFF2-40B4-BE49-F238E27FC236}">
                      <a16:creationId xmlns:a16="http://schemas.microsoft.com/office/drawing/2014/main" id="{10999DF7-AA07-4A46-8D9C-8963783F1BEE}"/>
                    </a:ext>
                  </a:extLst>
                </p:cNvPr>
                <p:cNvPicPr/>
                <p:nvPr/>
              </p:nvPicPr>
              <p:blipFill>
                <a:blip r:embed="rId88"/>
                <a:stretch>
                  <a:fillRect/>
                </a:stretch>
              </p:blipFill>
              <p:spPr>
                <a:xfrm>
                  <a:off x="3128098" y="4509636"/>
                  <a:ext cx="2574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 name="Ink 8">
                  <a:extLst>
                    <a:ext uri="{FF2B5EF4-FFF2-40B4-BE49-F238E27FC236}">
                      <a16:creationId xmlns:a16="http://schemas.microsoft.com/office/drawing/2014/main" id="{CDBBAF09-9DC5-2649-84CC-474C035AA577}"/>
                    </a:ext>
                  </a:extLst>
                </p14:cNvPr>
                <p14:cNvContentPartPr/>
                <p14:nvPr/>
              </p14:nvContentPartPr>
              <p14:xfrm>
                <a:off x="843898" y="1480596"/>
                <a:ext cx="208800" cy="344160"/>
              </p14:xfrm>
            </p:contentPart>
          </mc:Choice>
          <mc:Fallback>
            <p:pic>
              <p:nvPicPr>
                <p:cNvPr id="9" name="Ink 8">
                  <a:extLst>
                    <a:ext uri="{FF2B5EF4-FFF2-40B4-BE49-F238E27FC236}">
                      <a16:creationId xmlns:a16="http://schemas.microsoft.com/office/drawing/2014/main" id="{CDBBAF09-9DC5-2649-84CC-474C035AA577}"/>
                    </a:ext>
                  </a:extLst>
                </p:cNvPr>
                <p:cNvPicPr/>
                <p:nvPr/>
              </p:nvPicPr>
              <p:blipFill>
                <a:blip r:embed="rId90"/>
                <a:stretch>
                  <a:fillRect/>
                </a:stretch>
              </p:blipFill>
              <p:spPr>
                <a:xfrm>
                  <a:off x="826258" y="1462956"/>
                  <a:ext cx="24444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0" name="Ink 9">
                  <a:extLst>
                    <a:ext uri="{FF2B5EF4-FFF2-40B4-BE49-F238E27FC236}">
                      <a16:creationId xmlns:a16="http://schemas.microsoft.com/office/drawing/2014/main" id="{CB3B23A2-3269-0C48-A228-625FFCD21576}"/>
                    </a:ext>
                  </a:extLst>
                </p14:cNvPr>
                <p14:cNvContentPartPr/>
                <p14:nvPr/>
              </p14:nvContentPartPr>
              <p14:xfrm>
                <a:off x="1116778" y="1581036"/>
                <a:ext cx="122040" cy="155880"/>
              </p14:xfrm>
            </p:contentPart>
          </mc:Choice>
          <mc:Fallback>
            <p:pic>
              <p:nvPicPr>
                <p:cNvPr id="10" name="Ink 9">
                  <a:extLst>
                    <a:ext uri="{FF2B5EF4-FFF2-40B4-BE49-F238E27FC236}">
                      <a16:creationId xmlns:a16="http://schemas.microsoft.com/office/drawing/2014/main" id="{CB3B23A2-3269-0C48-A228-625FFCD21576}"/>
                    </a:ext>
                  </a:extLst>
                </p:cNvPr>
                <p:cNvPicPr/>
                <p:nvPr/>
              </p:nvPicPr>
              <p:blipFill>
                <a:blip r:embed="rId92"/>
                <a:stretch>
                  <a:fillRect/>
                </a:stretch>
              </p:blipFill>
              <p:spPr>
                <a:xfrm>
                  <a:off x="1099138" y="1563396"/>
                  <a:ext cx="1576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1" name="Ink 10">
                  <a:extLst>
                    <a:ext uri="{FF2B5EF4-FFF2-40B4-BE49-F238E27FC236}">
                      <a16:creationId xmlns:a16="http://schemas.microsoft.com/office/drawing/2014/main" id="{7392C678-6A10-464E-8A04-C3EC0F5B7C02}"/>
                    </a:ext>
                  </a:extLst>
                </p14:cNvPr>
                <p14:cNvContentPartPr/>
                <p14:nvPr/>
              </p14:nvContentPartPr>
              <p14:xfrm>
                <a:off x="1238818" y="1626396"/>
                <a:ext cx="172080" cy="330840"/>
              </p14:xfrm>
            </p:contentPart>
          </mc:Choice>
          <mc:Fallback>
            <p:pic>
              <p:nvPicPr>
                <p:cNvPr id="11" name="Ink 10">
                  <a:extLst>
                    <a:ext uri="{FF2B5EF4-FFF2-40B4-BE49-F238E27FC236}">
                      <a16:creationId xmlns:a16="http://schemas.microsoft.com/office/drawing/2014/main" id="{7392C678-6A10-464E-8A04-C3EC0F5B7C02}"/>
                    </a:ext>
                  </a:extLst>
                </p:cNvPr>
                <p:cNvPicPr/>
                <p:nvPr/>
              </p:nvPicPr>
              <p:blipFill>
                <a:blip r:embed="rId94"/>
                <a:stretch>
                  <a:fillRect/>
                </a:stretch>
              </p:blipFill>
              <p:spPr>
                <a:xfrm>
                  <a:off x="1220818" y="1608756"/>
                  <a:ext cx="20772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2" name="Ink 11">
                  <a:extLst>
                    <a:ext uri="{FF2B5EF4-FFF2-40B4-BE49-F238E27FC236}">
                      <a16:creationId xmlns:a16="http://schemas.microsoft.com/office/drawing/2014/main" id="{2D61075A-CA77-1345-8F26-D9A8DD045D80}"/>
                    </a:ext>
                  </a:extLst>
                </p14:cNvPr>
                <p14:cNvContentPartPr/>
                <p14:nvPr/>
              </p14:nvContentPartPr>
              <p14:xfrm>
                <a:off x="1506658" y="1667436"/>
                <a:ext cx="18720" cy="78120"/>
              </p14:xfrm>
            </p:contentPart>
          </mc:Choice>
          <mc:Fallback>
            <p:pic>
              <p:nvPicPr>
                <p:cNvPr id="12" name="Ink 11">
                  <a:extLst>
                    <a:ext uri="{FF2B5EF4-FFF2-40B4-BE49-F238E27FC236}">
                      <a16:creationId xmlns:a16="http://schemas.microsoft.com/office/drawing/2014/main" id="{2D61075A-CA77-1345-8F26-D9A8DD045D80}"/>
                    </a:ext>
                  </a:extLst>
                </p:cNvPr>
                <p:cNvPicPr/>
                <p:nvPr/>
              </p:nvPicPr>
              <p:blipFill>
                <a:blip r:embed="rId96"/>
                <a:stretch>
                  <a:fillRect/>
                </a:stretch>
              </p:blipFill>
              <p:spPr>
                <a:xfrm>
                  <a:off x="1489018" y="1649796"/>
                  <a:ext cx="543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3" name="Ink 12">
                  <a:extLst>
                    <a:ext uri="{FF2B5EF4-FFF2-40B4-BE49-F238E27FC236}">
                      <a16:creationId xmlns:a16="http://schemas.microsoft.com/office/drawing/2014/main" id="{08932E35-C16D-4F40-94C4-9221B2223352}"/>
                    </a:ext>
                  </a:extLst>
                </p14:cNvPr>
                <p14:cNvContentPartPr/>
                <p14:nvPr/>
              </p14:nvContentPartPr>
              <p14:xfrm>
                <a:off x="1448338" y="1587156"/>
                <a:ext cx="24840" cy="36360"/>
              </p14:xfrm>
            </p:contentPart>
          </mc:Choice>
          <mc:Fallback>
            <p:pic>
              <p:nvPicPr>
                <p:cNvPr id="13" name="Ink 12">
                  <a:extLst>
                    <a:ext uri="{FF2B5EF4-FFF2-40B4-BE49-F238E27FC236}">
                      <a16:creationId xmlns:a16="http://schemas.microsoft.com/office/drawing/2014/main" id="{08932E35-C16D-4F40-94C4-9221B2223352}"/>
                    </a:ext>
                  </a:extLst>
                </p:cNvPr>
                <p:cNvPicPr/>
                <p:nvPr/>
              </p:nvPicPr>
              <p:blipFill>
                <a:blip r:embed="rId98"/>
                <a:stretch>
                  <a:fillRect/>
                </a:stretch>
              </p:blipFill>
              <p:spPr>
                <a:xfrm>
                  <a:off x="1430698" y="1569516"/>
                  <a:ext cx="60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4" name="Ink 13">
                  <a:extLst>
                    <a:ext uri="{FF2B5EF4-FFF2-40B4-BE49-F238E27FC236}">
                      <a16:creationId xmlns:a16="http://schemas.microsoft.com/office/drawing/2014/main" id="{3FC84504-79AC-2444-89B4-3E318DAC679E}"/>
                    </a:ext>
                  </a:extLst>
                </p14:cNvPr>
                <p14:cNvContentPartPr/>
                <p14:nvPr/>
              </p14:nvContentPartPr>
              <p14:xfrm>
                <a:off x="1632658" y="1597596"/>
                <a:ext cx="172080" cy="178200"/>
              </p14:xfrm>
            </p:contentPart>
          </mc:Choice>
          <mc:Fallback>
            <p:pic>
              <p:nvPicPr>
                <p:cNvPr id="14" name="Ink 13">
                  <a:extLst>
                    <a:ext uri="{FF2B5EF4-FFF2-40B4-BE49-F238E27FC236}">
                      <a16:creationId xmlns:a16="http://schemas.microsoft.com/office/drawing/2014/main" id="{3FC84504-79AC-2444-89B4-3E318DAC679E}"/>
                    </a:ext>
                  </a:extLst>
                </p:cNvPr>
                <p:cNvPicPr/>
                <p:nvPr/>
              </p:nvPicPr>
              <p:blipFill>
                <a:blip r:embed="rId100"/>
                <a:stretch>
                  <a:fillRect/>
                </a:stretch>
              </p:blipFill>
              <p:spPr>
                <a:xfrm>
                  <a:off x="1615018" y="1579956"/>
                  <a:ext cx="2077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 name="Ink 14">
                  <a:extLst>
                    <a:ext uri="{FF2B5EF4-FFF2-40B4-BE49-F238E27FC236}">
                      <a16:creationId xmlns:a16="http://schemas.microsoft.com/office/drawing/2014/main" id="{BBBE6700-E3B2-AC46-9E42-78EDA148F43B}"/>
                    </a:ext>
                  </a:extLst>
                </p14:cNvPr>
                <p14:cNvContentPartPr/>
                <p14:nvPr/>
              </p14:nvContentPartPr>
              <p14:xfrm>
                <a:off x="2002738" y="1664196"/>
                <a:ext cx="10080" cy="6840"/>
              </p14:xfrm>
            </p:contentPart>
          </mc:Choice>
          <mc:Fallback>
            <p:pic>
              <p:nvPicPr>
                <p:cNvPr id="15" name="Ink 14">
                  <a:extLst>
                    <a:ext uri="{FF2B5EF4-FFF2-40B4-BE49-F238E27FC236}">
                      <a16:creationId xmlns:a16="http://schemas.microsoft.com/office/drawing/2014/main" id="{BBBE6700-E3B2-AC46-9E42-78EDA148F43B}"/>
                    </a:ext>
                  </a:extLst>
                </p:cNvPr>
                <p:cNvPicPr/>
                <p:nvPr/>
              </p:nvPicPr>
              <p:blipFill>
                <a:blip r:embed="rId78"/>
                <a:stretch>
                  <a:fillRect/>
                </a:stretch>
              </p:blipFill>
              <p:spPr>
                <a:xfrm>
                  <a:off x="1984738" y="1646556"/>
                  <a:ext cx="457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7" name="Ink 16">
                  <a:extLst>
                    <a:ext uri="{FF2B5EF4-FFF2-40B4-BE49-F238E27FC236}">
                      <a16:creationId xmlns:a16="http://schemas.microsoft.com/office/drawing/2014/main" id="{D1E2B58E-D5A5-194C-A2FD-E676EF232F57}"/>
                    </a:ext>
                  </a:extLst>
                </p14:cNvPr>
                <p14:cNvContentPartPr/>
                <p14:nvPr/>
              </p14:nvContentPartPr>
              <p14:xfrm>
                <a:off x="2064298" y="1586796"/>
                <a:ext cx="195120" cy="334440"/>
              </p14:xfrm>
            </p:contentPart>
          </mc:Choice>
          <mc:Fallback>
            <p:pic>
              <p:nvPicPr>
                <p:cNvPr id="17" name="Ink 16">
                  <a:extLst>
                    <a:ext uri="{FF2B5EF4-FFF2-40B4-BE49-F238E27FC236}">
                      <a16:creationId xmlns:a16="http://schemas.microsoft.com/office/drawing/2014/main" id="{D1E2B58E-D5A5-194C-A2FD-E676EF232F57}"/>
                    </a:ext>
                  </a:extLst>
                </p:cNvPr>
                <p:cNvPicPr/>
                <p:nvPr/>
              </p:nvPicPr>
              <p:blipFill>
                <a:blip r:embed="rId103"/>
                <a:stretch>
                  <a:fillRect/>
                </a:stretch>
              </p:blipFill>
              <p:spPr>
                <a:xfrm>
                  <a:off x="2046298" y="1569156"/>
                  <a:ext cx="2307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8" name="Ink 17">
                  <a:extLst>
                    <a:ext uri="{FF2B5EF4-FFF2-40B4-BE49-F238E27FC236}">
                      <a16:creationId xmlns:a16="http://schemas.microsoft.com/office/drawing/2014/main" id="{3CF406BC-FAA5-AD49-A074-11B521C53839}"/>
                    </a:ext>
                  </a:extLst>
                </p14:cNvPr>
                <p14:cNvContentPartPr/>
                <p14:nvPr/>
              </p14:nvContentPartPr>
              <p14:xfrm>
                <a:off x="2180218" y="1438836"/>
                <a:ext cx="54720" cy="54000"/>
              </p14:xfrm>
            </p:contentPart>
          </mc:Choice>
          <mc:Fallback>
            <p:pic>
              <p:nvPicPr>
                <p:cNvPr id="18" name="Ink 17">
                  <a:extLst>
                    <a:ext uri="{FF2B5EF4-FFF2-40B4-BE49-F238E27FC236}">
                      <a16:creationId xmlns:a16="http://schemas.microsoft.com/office/drawing/2014/main" id="{3CF406BC-FAA5-AD49-A074-11B521C53839}"/>
                    </a:ext>
                  </a:extLst>
                </p:cNvPr>
                <p:cNvPicPr/>
                <p:nvPr/>
              </p:nvPicPr>
              <p:blipFill>
                <a:blip r:embed="rId105"/>
                <a:stretch>
                  <a:fillRect/>
                </a:stretch>
              </p:blipFill>
              <p:spPr>
                <a:xfrm>
                  <a:off x="2162218" y="1421196"/>
                  <a:ext cx="903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9" name="Ink 18">
                  <a:extLst>
                    <a:ext uri="{FF2B5EF4-FFF2-40B4-BE49-F238E27FC236}">
                      <a16:creationId xmlns:a16="http://schemas.microsoft.com/office/drawing/2014/main" id="{12C690A3-1826-4B4C-9B06-793507C0A83E}"/>
                    </a:ext>
                  </a:extLst>
                </p14:cNvPr>
                <p14:cNvContentPartPr/>
                <p14:nvPr/>
              </p14:nvContentPartPr>
              <p14:xfrm>
                <a:off x="2434018" y="1455756"/>
                <a:ext cx="50400" cy="160920"/>
              </p14:xfrm>
            </p:contentPart>
          </mc:Choice>
          <mc:Fallback>
            <p:pic>
              <p:nvPicPr>
                <p:cNvPr id="19" name="Ink 18">
                  <a:extLst>
                    <a:ext uri="{FF2B5EF4-FFF2-40B4-BE49-F238E27FC236}">
                      <a16:creationId xmlns:a16="http://schemas.microsoft.com/office/drawing/2014/main" id="{12C690A3-1826-4B4C-9B06-793507C0A83E}"/>
                    </a:ext>
                  </a:extLst>
                </p:cNvPr>
                <p:cNvPicPr/>
                <p:nvPr/>
              </p:nvPicPr>
              <p:blipFill>
                <a:blip r:embed="rId107"/>
                <a:stretch>
                  <a:fillRect/>
                </a:stretch>
              </p:blipFill>
              <p:spPr>
                <a:xfrm>
                  <a:off x="2416378" y="1438116"/>
                  <a:ext cx="860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0" name="Ink 19">
                  <a:extLst>
                    <a:ext uri="{FF2B5EF4-FFF2-40B4-BE49-F238E27FC236}">
                      <a16:creationId xmlns:a16="http://schemas.microsoft.com/office/drawing/2014/main" id="{6CFF7CEF-EFCD-7144-8869-09539FCCAD32}"/>
                    </a:ext>
                  </a:extLst>
                </p14:cNvPr>
                <p14:cNvContentPartPr/>
                <p14:nvPr/>
              </p14:nvContentPartPr>
              <p14:xfrm>
                <a:off x="2640658" y="1473396"/>
                <a:ext cx="37800" cy="447480"/>
              </p14:xfrm>
            </p:contentPart>
          </mc:Choice>
          <mc:Fallback>
            <p:pic>
              <p:nvPicPr>
                <p:cNvPr id="20" name="Ink 19">
                  <a:extLst>
                    <a:ext uri="{FF2B5EF4-FFF2-40B4-BE49-F238E27FC236}">
                      <a16:creationId xmlns:a16="http://schemas.microsoft.com/office/drawing/2014/main" id="{6CFF7CEF-EFCD-7144-8869-09539FCCAD32}"/>
                    </a:ext>
                  </a:extLst>
                </p:cNvPr>
                <p:cNvPicPr/>
                <p:nvPr/>
              </p:nvPicPr>
              <p:blipFill>
                <a:blip r:embed="rId109"/>
                <a:stretch>
                  <a:fillRect/>
                </a:stretch>
              </p:blipFill>
              <p:spPr>
                <a:xfrm>
                  <a:off x="2622658" y="1455396"/>
                  <a:ext cx="7344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1" name="Ink 20">
                  <a:extLst>
                    <a:ext uri="{FF2B5EF4-FFF2-40B4-BE49-F238E27FC236}">
                      <a16:creationId xmlns:a16="http://schemas.microsoft.com/office/drawing/2014/main" id="{0BCB8006-1E1A-6544-BD3E-88F8E48A5B53}"/>
                    </a:ext>
                  </a:extLst>
                </p14:cNvPr>
                <p14:cNvContentPartPr/>
                <p14:nvPr/>
              </p14:nvContentPartPr>
              <p14:xfrm>
                <a:off x="2579818" y="1387356"/>
                <a:ext cx="215280" cy="205920"/>
              </p14:xfrm>
            </p:contentPart>
          </mc:Choice>
          <mc:Fallback>
            <p:pic>
              <p:nvPicPr>
                <p:cNvPr id="21" name="Ink 20">
                  <a:extLst>
                    <a:ext uri="{FF2B5EF4-FFF2-40B4-BE49-F238E27FC236}">
                      <a16:creationId xmlns:a16="http://schemas.microsoft.com/office/drawing/2014/main" id="{0BCB8006-1E1A-6544-BD3E-88F8E48A5B53}"/>
                    </a:ext>
                  </a:extLst>
                </p:cNvPr>
                <p:cNvPicPr/>
                <p:nvPr/>
              </p:nvPicPr>
              <p:blipFill>
                <a:blip r:embed="rId111"/>
                <a:stretch>
                  <a:fillRect/>
                </a:stretch>
              </p:blipFill>
              <p:spPr>
                <a:xfrm>
                  <a:off x="2562178" y="1369356"/>
                  <a:ext cx="2509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3" name="Ink 22">
                  <a:extLst>
                    <a:ext uri="{FF2B5EF4-FFF2-40B4-BE49-F238E27FC236}">
                      <a16:creationId xmlns:a16="http://schemas.microsoft.com/office/drawing/2014/main" id="{3E980803-27D7-5542-919D-A6CBF6077AC1}"/>
                    </a:ext>
                  </a:extLst>
                </p14:cNvPr>
                <p14:cNvContentPartPr/>
                <p14:nvPr/>
              </p14:nvContentPartPr>
              <p14:xfrm>
                <a:off x="714658" y="2670756"/>
                <a:ext cx="208800" cy="189000"/>
              </p14:xfrm>
            </p:contentPart>
          </mc:Choice>
          <mc:Fallback>
            <p:pic>
              <p:nvPicPr>
                <p:cNvPr id="23" name="Ink 22">
                  <a:extLst>
                    <a:ext uri="{FF2B5EF4-FFF2-40B4-BE49-F238E27FC236}">
                      <a16:creationId xmlns:a16="http://schemas.microsoft.com/office/drawing/2014/main" id="{3E980803-27D7-5542-919D-A6CBF6077AC1}"/>
                    </a:ext>
                  </a:extLst>
                </p:cNvPr>
                <p:cNvPicPr/>
                <p:nvPr/>
              </p:nvPicPr>
              <p:blipFill>
                <a:blip r:embed="rId113"/>
                <a:stretch>
                  <a:fillRect/>
                </a:stretch>
              </p:blipFill>
              <p:spPr>
                <a:xfrm>
                  <a:off x="697018" y="2653116"/>
                  <a:ext cx="2444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4" name="Ink 23">
                  <a:extLst>
                    <a:ext uri="{FF2B5EF4-FFF2-40B4-BE49-F238E27FC236}">
                      <a16:creationId xmlns:a16="http://schemas.microsoft.com/office/drawing/2014/main" id="{DAEC9C87-8F8E-9346-88BB-4F7054DEB276}"/>
                    </a:ext>
                  </a:extLst>
                </p14:cNvPr>
                <p14:cNvContentPartPr/>
                <p14:nvPr/>
              </p14:nvContentPartPr>
              <p14:xfrm>
                <a:off x="936058" y="2488596"/>
                <a:ext cx="191880" cy="343800"/>
              </p14:xfrm>
            </p:contentPart>
          </mc:Choice>
          <mc:Fallback>
            <p:pic>
              <p:nvPicPr>
                <p:cNvPr id="24" name="Ink 23">
                  <a:extLst>
                    <a:ext uri="{FF2B5EF4-FFF2-40B4-BE49-F238E27FC236}">
                      <a16:creationId xmlns:a16="http://schemas.microsoft.com/office/drawing/2014/main" id="{DAEC9C87-8F8E-9346-88BB-4F7054DEB276}"/>
                    </a:ext>
                  </a:extLst>
                </p:cNvPr>
                <p:cNvPicPr/>
                <p:nvPr/>
              </p:nvPicPr>
              <p:blipFill>
                <a:blip r:embed="rId115"/>
                <a:stretch>
                  <a:fillRect/>
                </a:stretch>
              </p:blipFill>
              <p:spPr>
                <a:xfrm>
                  <a:off x="918418" y="2470956"/>
                  <a:ext cx="2275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5" name="Ink 24">
                  <a:extLst>
                    <a:ext uri="{FF2B5EF4-FFF2-40B4-BE49-F238E27FC236}">
                      <a16:creationId xmlns:a16="http://schemas.microsoft.com/office/drawing/2014/main" id="{042CCD95-81CA-6E42-B56C-CB8DE03FA151}"/>
                    </a:ext>
                  </a:extLst>
                </p14:cNvPr>
                <p14:cNvContentPartPr/>
                <p14:nvPr/>
              </p14:nvContentPartPr>
              <p14:xfrm>
                <a:off x="1166818" y="2697756"/>
                <a:ext cx="249840" cy="167400"/>
              </p14:xfrm>
            </p:contentPart>
          </mc:Choice>
          <mc:Fallback>
            <p:pic>
              <p:nvPicPr>
                <p:cNvPr id="25" name="Ink 24">
                  <a:extLst>
                    <a:ext uri="{FF2B5EF4-FFF2-40B4-BE49-F238E27FC236}">
                      <a16:creationId xmlns:a16="http://schemas.microsoft.com/office/drawing/2014/main" id="{042CCD95-81CA-6E42-B56C-CB8DE03FA151}"/>
                    </a:ext>
                  </a:extLst>
                </p:cNvPr>
                <p:cNvPicPr/>
                <p:nvPr/>
              </p:nvPicPr>
              <p:blipFill>
                <a:blip r:embed="rId117"/>
                <a:stretch>
                  <a:fillRect/>
                </a:stretch>
              </p:blipFill>
              <p:spPr>
                <a:xfrm>
                  <a:off x="1149178" y="2679756"/>
                  <a:ext cx="2854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6" name="Ink 25">
                  <a:extLst>
                    <a:ext uri="{FF2B5EF4-FFF2-40B4-BE49-F238E27FC236}">
                      <a16:creationId xmlns:a16="http://schemas.microsoft.com/office/drawing/2014/main" id="{F6C2D981-028D-2F4A-AFC1-58FD5D7177F8}"/>
                    </a:ext>
                  </a:extLst>
                </p14:cNvPr>
                <p14:cNvContentPartPr/>
                <p14:nvPr/>
              </p14:nvContentPartPr>
              <p14:xfrm>
                <a:off x="1498378" y="2743476"/>
                <a:ext cx="10800" cy="75960"/>
              </p14:xfrm>
            </p:contentPart>
          </mc:Choice>
          <mc:Fallback>
            <p:pic>
              <p:nvPicPr>
                <p:cNvPr id="26" name="Ink 25">
                  <a:extLst>
                    <a:ext uri="{FF2B5EF4-FFF2-40B4-BE49-F238E27FC236}">
                      <a16:creationId xmlns:a16="http://schemas.microsoft.com/office/drawing/2014/main" id="{F6C2D981-028D-2F4A-AFC1-58FD5D7177F8}"/>
                    </a:ext>
                  </a:extLst>
                </p:cNvPr>
                <p:cNvPicPr/>
                <p:nvPr/>
              </p:nvPicPr>
              <p:blipFill>
                <a:blip r:embed="rId119"/>
                <a:stretch>
                  <a:fillRect/>
                </a:stretch>
              </p:blipFill>
              <p:spPr>
                <a:xfrm>
                  <a:off x="1480738" y="2725476"/>
                  <a:ext cx="46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7" name="Ink 26">
                  <a:extLst>
                    <a:ext uri="{FF2B5EF4-FFF2-40B4-BE49-F238E27FC236}">
                      <a16:creationId xmlns:a16="http://schemas.microsoft.com/office/drawing/2014/main" id="{472910AF-9BA8-2148-8AF6-955E7879F112}"/>
                    </a:ext>
                  </a:extLst>
                </p14:cNvPr>
                <p14:cNvContentPartPr/>
                <p14:nvPr/>
              </p14:nvContentPartPr>
              <p14:xfrm>
                <a:off x="1442218" y="2661036"/>
                <a:ext cx="47160" cy="61560"/>
              </p14:xfrm>
            </p:contentPart>
          </mc:Choice>
          <mc:Fallback>
            <p:pic>
              <p:nvPicPr>
                <p:cNvPr id="27" name="Ink 26">
                  <a:extLst>
                    <a:ext uri="{FF2B5EF4-FFF2-40B4-BE49-F238E27FC236}">
                      <a16:creationId xmlns:a16="http://schemas.microsoft.com/office/drawing/2014/main" id="{472910AF-9BA8-2148-8AF6-955E7879F112}"/>
                    </a:ext>
                  </a:extLst>
                </p:cNvPr>
                <p:cNvPicPr/>
                <p:nvPr/>
              </p:nvPicPr>
              <p:blipFill>
                <a:blip r:embed="rId121"/>
                <a:stretch>
                  <a:fillRect/>
                </a:stretch>
              </p:blipFill>
              <p:spPr>
                <a:xfrm>
                  <a:off x="1424578" y="2643036"/>
                  <a:ext cx="82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8" name="Ink 27">
                  <a:extLst>
                    <a:ext uri="{FF2B5EF4-FFF2-40B4-BE49-F238E27FC236}">
                      <a16:creationId xmlns:a16="http://schemas.microsoft.com/office/drawing/2014/main" id="{77D95B1E-C857-0847-AB7B-545395EFAEF9}"/>
                    </a:ext>
                  </a:extLst>
                </p14:cNvPr>
                <p14:cNvContentPartPr/>
                <p14:nvPr/>
              </p14:nvContentPartPr>
              <p14:xfrm>
                <a:off x="1546618" y="2682276"/>
                <a:ext cx="187560" cy="144360"/>
              </p14:xfrm>
            </p:contentPart>
          </mc:Choice>
          <mc:Fallback>
            <p:pic>
              <p:nvPicPr>
                <p:cNvPr id="28" name="Ink 27">
                  <a:extLst>
                    <a:ext uri="{FF2B5EF4-FFF2-40B4-BE49-F238E27FC236}">
                      <a16:creationId xmlns:a16="http://schemas.microsoft.com/office/drawing/2014/main" id="{77D95B1E-C857-0847-AB7B-545395EFAEF9}"/>
                    </a:ext>
                  </a:extLst>
                </p:cNvPr>
                <p:cNvPicPr/>
                <p:nvPr/>
              </p:nvPicPr>
              <p:blipFill>
                <a:blip r:embed="rId123"/>
                <a:stretch>
                  <a:fillRect/>
                </a:stretch>
              </p:blipFill>
              <p:spPr>
                <a:xfrm>
                  <a:off x="1528978" y="2664636"/>
                  <a:ext cx="2232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9" name="Ink 28">
                  <a:extLst>
                    <a:ext uri="{FF2B5EF4-FFF2-40B4-BE49-F238E27FC236}">
                      <a16:creationId xmlns:a16="http://schemas.microsoft.com/office/drawing/2014/main" id="{E24E0C8F-64AE-F64A-85D1-1A8720A27A9B}"/>
                    </a:ext>
                  </a:extLst>
                </p14:cNvPr>
                <p14:cNvContentPartPr/>
                <p14:nvPr/>
              </p14:nvContentPartPr>
              <p14:xfrm>
                <a:off x="1907338" y="2785956"/>
                <a:ext cx="360" cy="9000"/>
              </p14:xfrm>
            </p:contentPart>
          </mc:Choice>
          <mc:Fallback>
            <p:pic>
              <p:nvPicPr>
                <p:cNvPr id="29" name="Ink 28">
                  <a:extLst>
                    <a:ext uri="{FF2B5EF4-FFF2-40B4-BE49-F238E27FC236}">
                      <a16:creationId xmlns:a16="http://schemas.microsoft.com/office/drawing/2014/main" id="{E24E0C8F-64AE-F64A-85D1-1A8720A27A9B}"/>
                    </a:ext>
                  </a:extLst>
                </p:cNvPr>
                <p:cNvPicPr/>
                <p:nvPr/>
              </p:nvPicPr>
              <p:blipFill>
                <a:blip r:embed="rId125"/>
                <a:stretch>
                  <a:fillRect/>
                </a:stretch>
              </p:blipFill>
              <p:spPr>
                <a:xfrm>
                  <a:off x="1889698" y="2767956"/>
                  <a:ext cx="36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0" name="Ink 29">
                  <a:extLst>
                    <a:ext uri="{FF2B5EF4-FFF2-40B4-BE49-F238E27FC236}">
                      <a16:creationId xmlns:a16="http://schemas.microsoft.com/office/drawing/2014/main" id="{E5CB0403-30C6-3543-80CC-CA5D069E4A2C}"/>
                    </a:ext>
                  </a:extLst>
                </p14:cNvPr>
                <p14:cNvContentPartPr/>
                <p14:nvPr/>
              </p14:nvContentPartPr>
              <p14:xfrm>
                <a:off x="2014618" y="2657076"/>
                <a:ext cx="152280" cy="364680"/>
              </p14:xfrm>
            </p:contentPart>
          </mc:Choice>
          <mc:Fallback>
            <p:pic>
              <p:nvPicPr>
                <p:cNvPr id="30" name="Ink 29">
                  <a:extLst>
                    <a:ext uri="{FF2B5EF4-FFF2-40B4-BE49-F238E27FC236}">
                      <a16:creationId xmlns:a16="http://schemas.microsoft.com/office/drawing/2014/main" id="{E5CB0403-30C6-3543-80CC-CA5D069E4A2C}"/>
                    </a:ext>
                  </a:extLst>
                </p:cNvPr>
                <p:cNvPicPr/>
                <p:nvPr/>
              </p:nvPicPr>
              <p:blipFill>
                <a:blip r:embed="rId127"/>
                <a:stretch>
                  <a:fillRect/>
                </a:stretch>
              </p:blipFill>
              <p:spPr>
                <a:xfrm>
                  <a:off x="1996978" y="2639436"/>
                  <a:ext cx="1879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1" name="Ink 30">
                  <a:extLst>
                    <a:ext uri="{FF2B5EF4-FFF2-40B4-BE49-F238E27FC236}">
                      <a16:creationId xmlns:a16="http://schemas.microsoft.com/office/drawing/2014/main" id="{9FB6317B-76F2-454F-BB5E-D0D1F4AB9640}"/>
                    </a:ext>
                  </a:extLst>
                </p14:cNvPr>
                <p14:cNvContentPartPr/>
                <p14:nvPr/>
              </p14:nvContentPartPr>
              <p14:xfrm>
                <a:off x="2027578" y="2542956"/>
                <a:ext cx="64800" cy="113040"/>
              </p14:xfrm>
            </p:contentPart>
          </mc:Choice>
          <mc:Fallback>
            <p:pic>
              <p:nvPicPr>
                <p:cNvPr id="31" name="Ink 30">
                  <a:extLst>
                    <a:ext uri="{FF2B5EF4-FFF2-40B4-BE49-F238E27FC236}">
                      <a16:creationId xmlns:a16="http://schemas.microsoft.com/office/drawing/2014/main" id="{9FB6317B-76F2-454F-BB5E-D0D1F4AB9640}"/>
                    </a:ext>
                  </a:extLst>
                </p:cNvPr>
                <p:cNvPicPr/>
                <p:nvPr/>
              </p:nvPicPr>
              <p:blipFill>
                <a:blip r:embed="rId129"/>
                <a:stretch>
                  <a:fillRect/>
                </a:stretch>
              </p:blipFill>
              <p:spPr>
                <a:xfrm>
                  <a:off x="2009938" y="2525316"/>
                  <a:ext cx="1004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2" name="Ink 31">
                  <a:extLst>
                    <a:ext uri="{FF2B5EF4-FFF2-40B4-BE49-F238E27FC236}">
                      <a16:creationId xmlns:a16="http://schemas.microsoft.com/office/drawing/2014/main" id="{A19CD3B1-1841-F246-8B79-33F8083E5168}"/>
                    </a:ext>
                  </a:extLst>
                </p14:cNvPr>
                <p14:cNvContentPartPr/>
                <p14:nvPr/>
              </p14:nvContentPartPr>
              <p14:xfrm>
                <a:off x="2316658" y="2583276"/>
                <a:ext cx="92160" cy="180000"/>
              </p14:xfrm>
            </p:contentPart>
          </mc:Choice>
          <mc:Fallback>
            <p:pic>
              <p:nvPicPr>
                <p:cNvPr id="32" name="Ink 31">
                  <a:extLst>
                    <a:ext uri="{FF2B5EF4-FFF2-40B4-BE49-F238E27FC236}">
                      <a16:creationId xmlns:a16="http://schemas.microsoft.com/office/drawing/2014/main" id="{A19CD3B1-1841-F246-8B79-33F8083E5168}"/>
                    </a:ext>
                  </a:extLst>
                </p:cNvPr>
                <p:cNvPicPr/>
                <p:nvPr/>
              </p:nvPicPr>
              <p:blipFill>
                <a:blip r:embed="rId131"/>
                <a:stretch>
                  <a:fillRect/>
                </a:stretch>
              </p:blipFill>
              <p:spPr>
                <a:xfrm>
                  <a:off x="2298658" y="2565636"/>
                  <a:ext cx="1278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3" name="Ink 32">
                  <a:extLst>
                    <a:ext uri="{FF2B5EF4-FFF2-40B4-BE49-F238E27FC236}">
                      <a16:creationId xmlns:a16="http://schemas.microsoft.com/office/drawing/2014/main" id="{A90789D6-FDBF-A647-ABCA-D10250A3CAB1}"/>
                    </a:ext>
                  </a:extLst>
                </p14:cNvPr>
                <p14:cNvContentPartPr/>
                <p14:nvPr/>
              </p14:nvContentPartPr>
              <p14:xfrm>
                <a:off x="2482978" y="2657076"/>
                <a:ext cx="70920" cy="529920"/>
              </p14:xfrm>
            </p:contentPart>
          </mc:Choice>
          <mc:Fallback>
            <p:pic>
              <p:nvPicPr>
                <p:cNvPr id="33" name="Ink 32">
                  <a:extLst>
                    <a:ext uri="{FF2B5EF4-FFF2-40B4-BE49-F238E27FC236}">
                      <a16:creationId xmlns:a16="http://schemas.microsoft.com/office/drawing/2014/main" id="{A90789D6-FDBF-A647-ABCA-D10250A3CAB1}"/>
                    </a:ext>
                  </a:extLst>
                </p:cNvPr>
                <p:cNvPicPr/>
                <p:nvPr/>
              </p:nvPicPr>
              <p:blipFill>
                <a:blip r:embed="rId133"/>
                <a:stretch>
                  <a:fillRect/>
                </a:stretch>
              </p:blipFill>
              <p:spPr>
                <a:xfrm>
                  <a:off x="2465338" y="2639076"/>
                  <a:ext cx="106560" cy="565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4" name="Ink 33">
                  <a:extLst>
                    <a:ext uri="{FF2B5EF4-FFF2-40B4-BE49-F238E27FC236}">
                      <a16:creationId xmlns:a16="http://schemas.microsoft.com/office/drawing/2014/main" id="{3A1DA340-072C-8A4F-B244-3DAA788DBC36}"/>
                    </a:ext>
                  </a:extLst>
                </p14:cNvPr>
                <p14:cNvContentPartPr/>
                <p14:nvPr/>
              </p14:nvContentPartPr>
              <p14:xfrm>
                <a:off x="2439778" y="2674356"/>
                <a:ext cx="236160" cy="146880"/>
              </p14:xfrm>
            </p:contentPart>
          </mc:Choice>
          <mc:Fallback>
            <p:pic>
              <p:nvPicPr>
                <p:cNvPr id="34" name="Ink 33">
                  <a:extLst>
                    <a:ext uri="{FF2B5EF4-FFF2-40B4-BE49-F238E27FC236}">
                      <a16:creationId xmlns:a16="http://schemas.microsoft.com/office/drawing/2014/main" id="{3A1DA340-072C-8A4F-B244-3DAA788DBC36}"/>
                    </a:ext>
                  </a:extLst>
                </p:cNvPr>
                <p:cNvPicPr/>
                <p:nvPr/>
              </p:nvPicPr>
              <p:blipFill>
                <a:blip r:embed="rId135"/>
                <a:stretch>
                  <a:fillRect/>
                </a:stretch>
              </p:blipFill>
              <p:spPr>
                <a:xfrm>
                  <a:off x="2422138" y="2656356"/>
                  <a:ext cx="2718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6" name="Ink 35">
                  <a:extLst>
                    <a:ext uri="{FF2B5EF4-FFF2-40B4-BE49-F238E27FC236}">
                      <a16:creationId xmlns:a16="http://schemas.microsoft.com/office/drawing/2014/main" id="{8FF9F5CB-F85E-8F48-8733-8496CFBF1E49}"/>
                    </a:ext>
                  </a:extLst>
                </p14:cNvPr>
                <p14:cNvContentPartPr/>
                <p14:nvPr/>
              </p14:nvContentPartPr>
              <p14:xfrm>
                <a:off x="735898" y="3542676"/>
                <a:ext cx="85320" cy="432360"/>
              </p14:xfrm>
            </p:contentPart>
          </mc:Choice>
          <mc:Fallback>
            <p:pic>
              <p:nvPicPr>
                <p:cNvPr id="36" name="Ink 35">
                  <a:extLst>
                    <a:ext uri="{FF2B5EF4-FFF2-40B4-BE49-F238E27FC236}">
                      <a16:creationId xmlns:a16="http://schemas.microsoft.com/office/drawing/2014/main" id="{8FF9F5CB-F85E-8F48-8733-8496CFBF1E49}"/>
                    </a:ext>
                  </a:extLst>
                </p:cNvPr>
                <p:cNvPicPr/>
                <p:nvPr/>
              </p:nvPicPr>
              <p:blipFill>
                <a:blip r:embed="rId137"/>
                <a:stretch>
                  <a:fillRect/>
                </a:stretch>
              </p:blipFill>
              <p:spPr>
                <a:xfrm>
                  <a:off x="717898" y="3525036"/>
                  <a:ext cx="1209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7" name="Ink 36">
                  <a:extLst>
                    <a:ext uri="{FF2B5EF4-FFF2-40B4-BE49-F238E27FC236}">
                      <a16:creationId xmlns:a16="http://schemas.microsoft.com/office/drawing/2014/main" id="{97157D58-2215-9847-8740-7643E03E0CF6}"/>
                    </a:ext>
                  </a:extLst>
                </p14:cNvPr>
                <p14:cNvContentPartPr/>
                <p14:nvPr/>
              </p14:nvContentPartPr>
              <p14:xfrm>
                <a:off x="648418" y="3754356"/>
                <a:ext cx="136080" cy="58320"/>
              </p14:xfrm>
            </p:contentPart>
          </mc:Choice>
          <mc:Fallback>
            <p:pic>
              <p:nvPicPr>
                <p:cNvPr id="37" name="Ink 36">
                  <a:extLst>
                    <a:ext uri="{FF2B5EF4-FFF2-40B4-BE49-F238E27FC236}">
                      <a16:creationId xmlns:a16="http://schemas.microsoft.com/office/drawing/2014/main" id="{97157D58-2215-9847-8740-7643E03E0CF6}"/>
                    </a:ext>
                  </a:extLst>
                </p:cNvPr>
                <p:cNvPicPr/>
                <p:nvPr/>
              </p:nvPicPr>
              <p:blipFill>
                <a:blip r:embed="rId139"/>
                <a:stretch>
                  <a:fillRect/>
                </a:stretch>
              </p:blipFill>
              <p:spPr>
                <a:xfrm>
                  <a:off x="630778" y="3736716"/>
                  <a:ext cx="171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8" name="Ink 37">
                  <a:extLst>
                    <a:ext uri="{FF2B5EF4-FFF2-40B4-BE49-F238E27FC236}">
                      <a16:creationId xmlns:a16="http://schemas.microsoft.com/office/drawing/2014/main" id="{A5B54F00-F918-D141-A546-EBE7CC4B7EB3}"/>
                    </a:ext>
                  </a:extLst>
                </p14:cNvPr>
                <p14:cNvContentPartPr/>
                <p14:nvPr/>
              </p14:nvContentPartPr>
              <p14:xfrm>
                <a:off x="848578" y="3723396"/>
                <a:ext cx="208080" cy="181440"/>
              </p14:xfrm>
            </p:contentPart>
          </mc:Choice>
          <mc:Fallback>
            <p:pic>
              <p:nvPicPr>
                <p:cNvPr id="38" name="Ink 37">
                  <a:extLst>
                    <a:ext uri="{FF2B5EF4-FFF2-40B4-BE49-F238E27FC236}">
                      <a16:creationId xmlns:a16="http://schemas.microsoft.com/office/drawing/2014/main" id="{A5B54F00-F918-D141-A546-EBE7CC4B7EB3}"/>
                    </a:ext>
                  </a:extLst>
                </p:cNvPr>
                <p:cNvPicPr/>
                <p:nvPr/>
              </p:nvPicPr>
              <p:blipFill>
                <a:blip r:embed="rId141"/>
                <a:stretch>
                  <a:fillRect/>
                </a:stretch>
              </p:blipFill>
              <p:spPr>
                <a:xfrm>
                  <a:off x="830578" y="3705756"/>
                  <a:ext cx="2437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9" name="Ink 38">
                  <a:extLst>
                    <a:ext uri="{FF2B5EF4-FFF2-40B4-BE49-F238E27FC236}">
                      <a16:creationId xmlns:a16="http://schemas.microsoft.com/office/drawing/2014/main" id="{DF0C9CA2-8A32-064B-81FF-E2FD7A375E94}"/>
                    </a:ext>
                  </a:extLst>
                </p14:cNvPr>
                <p14:cNvContentPartPr/>
                <p14:nvPr/>
              </p14:nvContentPartPr>
              <p14:xfrm>
                <a:off x="1130458" y="3781716"/>
                <a:ext cx="110880" cy="68760"/>
              </p14:xfrm>
            </p:contentPart>
          </mc:Choice>
          <mc:Fallback>
            <p:pic>
              <p:nvPicPr>
                <p:cNvPr id="39" name="Ink 38">
                  <a:extLst>
                    <a:ext uri="{FF2B5EF4-FFF2-40B4-BE49-F238E27FC236}">
                      <a16:creationId xmlns:a16="http://schemas.microsoft.com/office/drawing/2014/main" id="{DF0C9CA2-8A32-064B-81FF-E2FD7A375E94}"/>
                    </a:ext>
                  </a:extLst>
                </p:cNvPr>
                <p:cNvPicPr/>
                <p:nvPr/>
              </p:nvPicPr>
              <p:blipFill>
                <a:blip r:embed="rId143"/>
                <a:stretch>
                  <a:fillRect/>
                </a:stretch>
              </p:blipFill>
              <p:spPr>
                <a:xfrm>
                  <a:off x="1112458" y="3764076"/>
                  <a:ext cx="146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0" name="Ink 39">
                  <a:extLst>
                    <a:ext uri="{FF2B5EF4-FFF2-40B4-BE49-F238E27FC236}">
                      <a16:creationId xmlns:a16="http://schemas.microsoft.com/office/drawing/2014/main" id="{49CF4DE3-2ADC-B44F-AE74-BC26070DC218}"/>
                    </a:ext>
                  </a:extLst>
                </p14:cNvPr>
                <p14:cNvContentPartPr/>
                <p14:nvPr/>
              </p14:nvContentPartPr>
              <p14:xfrm>
                <a:off x="1339258" y="3732036"/>
                <a:ext cx="147600" cy="115920"/>
              </p14:xfrm>
            </p:contentPart>
          </mc:Choice>
          <mc:Fallback>
            <p:pic>
              <p:nvPicPr>
                <p:cNvPr id="40" name="Ink 39">
                  <a:extLst>
                    <a:ext uri="{FF2B5EF4-FFF2-40B4-BE49-F238E27FC236}">
                      <a16:creationId xmlns:a16="http://schemas.microsoft.com/office/drawing/2014/main" id="{49CF4DE3-2ADC-B44F-AE74-BC26070DC218}"/>
                    </a:ext>
                  </a:extLst>
                </p:cNvPr>
                <p:cNvPicPr/>
                <p:nvPr/>
              </p:nvPicPr>
              <p:blipFill>
                <a:blip r:embed="rId145"/>
                <a:stretch>
                  <a:fillRect/>
                </a:stretch>
              </p:blipFill>
              <p:spPr>
                <a:xfrm>
                  <a:off x="1321258" y="3714036"/>
                  <a:ext cx="183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1" name="Ink 40">
                  <a:extLst>
                    <a:ext uri="{FF2B5EF4-FFF2-40B4-BE49-F238E27FC236}">
                      <a16:creationId xmlns:a16="http://schemas.microsoft.com/office/drawing/2014/main" id="{831D1F1D-52D8-AF43-AE8B-50AFF1C9920E}"/>
                    </a:ext>
                  </a:extLst>
                </p14:cNvPr>
                <p14:cNvContentPartPr/>
                <p14:nvPr/>
              </p14:nvContentPartPr>
              <p14:xfrm>
                <a:off x="1523938" y="3636276"/>
                <a:ext cx="95760" cy="268560"/>
              </p14:xfrm>
            </p:contentPart>
          </mc:Choice>
          <mc:Fallback>
            <p:pic>
              <p:nvPicPr>
                <p:cNvPr id="41" name="Ink 40">
                  <a:extLst>
                    <a:ext uri="{FF2B5EF4-FFF2-40B4-BE49-F238E27FC236}">
                      <a16:creationId xmlns:a16="http://schemas.microsoft.com/office/drawing/2014/main" id="{831D1F1D-52D8-AF43-AE8B-50AFF1C9920E}"/>
                    </a:ext>
                  </a:extLst>
                </p:cNvPr>
                <p:cNvPicPr/>
                <p:nvPr/>
              </p:nvPicPr>
              <p:blipFill>
                <a:blip r:embed="rId147"/>
                <a:stretch>
                  <a:fillRect/>
                </a:stretch>
              </p:blipFill>
              <p:spPr>
                <a:xfrm>
                  <a:off x="1506298" y="3618636"/>
                  <a:ext cx="1314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2" name="Ink 41">
                  <a:extLst>
                    <a:ext uri="{FF2B5EF4-FFF2-40B4-BE49-F238E27FC236}">
                      <a16:creationId xmlns:a16="http://schemas.microsoft.com/office/drawing/2014/main" id="{4308BE75-207B-CD4E-87CC-D5D2DFA027A2}"/>
                    </a:ext>
                  </a:extLst>
                </p14:cNvPr>
                <p14:cNvContentPartPr/>
                <p14:nvPr/>
              </p14:nvContentPartPr>
              <p14:xfrm>
                <a:off x="1622578" y="3706836"/>
                <a:ext cx="161280" cy="161640"/>
              </p14:xfrm>
            </p:contentPart>
          </mc:Choice>
          <mc:Fallback>
            <p:pic>
              <p:nvPicPr>
                <p:cNvPr id="42" name="Ink 41">
                  <a:extLst>
                    <a:ext uri="{FF2B5EF4-FFF2-40B4-BE49-F238E27FC236}">
                      <a16:creationId xmlns:a16="http://schemas.microsoft.com/office/drawing/2014/main" id="{4308BE75-207B-CD4E-87CC-D5D2DFA027A2}"/>
                    </a:ext>
                  </a:extLst>
                </p:cNvPr>
                <p:cNvPicPr/>
                <p:nvPr/>
              </p:nvPicPr>
              <p:blipFill>
                <a:blip r:embed="rId149"/>
                <a:stretch>
                  <a:fillRect/>
                </a:stretch>
              </p:blipFill>
              <p:spPr>
                <a:xfrm>
                  <a:off x="1604578" y="3688836"/>
                  <a:ext cx="1969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3" name="Ink 42">
                  <a:extLst>
                    <a:ext uri="{FF2B5EF4-FFF2-40B4-BE49-F238E27FC236}">
                      <a16:creationId xmlns:a16="http://schemas.microsoft.com/office/drawing/2014/main" id="{76C32C06-9098-4246-B767-B7DAC9054491}"/>
                    </a:ext>
                  </a:extLst>
                </p14:cNvPr>
                <p14:cNvContentPartPr/>
                <p14:nvPr/>
              </p14:nvContentPartPr>
              <p14:xfrm>
                <a:off x="1825618" y="3775956"/>
                <a:ext cx="53640" cy="129960"/>
              </p14:xfrm>
            </p:contentPart>
          </mc:Choice>
          <mc:Fallback>
            <p:pic>
              <p:nvPicPr>
                <p:cNvPr id="43" name="Ink 42">
                  <a:extLst>
                    <a:ext uri="{FF2B5EF4-FFF2-40B4-BE49-F238E27FC236}">
                      <a16:creationId xmlns:a16="http://schemas.microsoft.com/office/drawing/2014/main" id="{76C32C06-9098-4246-B767-B7DAC9054491}"/>
                    </a:ext>
                  </a:extLst>
                </p:cNvPr>
                <p:cNvPicPr/>
                <p:nvPr/>
              </p:nvPicPr>
              <p:blipFill>
                <a:blip r:embed="rId151"/>
                <a:stretch>
                  <a:fillRect/>
                </a:stretch>
              </p:blipFill>
              <p:spPr>
                <a:xfrm>
                  <a:off x="1807618" y="3757956"/>
                  <a:ext cx="892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4" name="Ink 43">
                  <a:extLst>
                    <a:ext uri="{FF2B5EF4-FFF2-40B4-BE49-F238E27FC236}">
                      <a16:creationId xmlns:a16="http://schemas.microsoft.com/office/drawing/2014/main" id="{F740800F-0E0D-0845-9BFF-0D8F8BD040E2}"/>
                    </a:ext>
                  </a:extLst>
                </p14:cNvPr>
                <p14:cNvContentPartPr/>
                <p14:nvPr/>
              </p14:nvContentPartPr>
              <p14:xfrm>
                <a:off x="1934698" y="3713316"/>
                <a:ext cx="215280" cy="186120"/>
              </p14:xfrm>
            </p:contentPart>
          </mc:Choice>
          <mc:Fallback>
            <p:pic>
              <p:nvPicPr>
                <p:cNvPr id="44" name="Ink 43">
                  <a:extLst>
                    <a:ext uri="{FF2B5EF4-FFF2-40B4-BE49-F238E27FC236}">
                      <a16:creationId xmlns:a16="http://schemas.microsoft.com/office/drawing/2014/main" id="{F740800F-0E0D-0845-9BFF-0D8F8BD040E2}"/>
                    </a:ext>
                  </a:extLst>
                </p:cNvPr>
                <p:cNvPicPr/>
                <p:nvPr/>
              </p:nvPicPr>
              <p:blipFill>
                <a:blip r:embed="rId153"/>
                <a:stretch>
                  <a:fillRect/>
                </a:stretch>
              </p:blipFill>
              <p:spPr>
                <a:xfrm>
                  <a:off x="1917058" y="3695316"/>
                  <a:ext cx="2509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6" name="Ink 45">
                  <a:extLst>
                    <a:ext uri="{FF2B5EF4-FFF2-40B4-BE49-F238E27FC236}">
                      <a16:creationId xmlns:a16="http://schemas.microsoft.com/office/drawing/2014/main" id="{0721DCA2-02AC-2342-8C32-E42ADE6E6DC0}"/>
                    </a:ext>
                  </a:extLst>
                </p14:cNvPr>
                <p14:cNvContentPartPr/>
                <p14:nvPr/>
              </p14:nvContentPartPr>
              <p14:xfrm>
                <a:off x="2279218" y="3888636"/>
                <a:ext cx="27360" cy="11520"/>
              </p14:xfrm>
            </p:contentPart>
          </mc:Choice>
          <mc:Fallback>
            <p:pic>
              <p:nvPicPr>
                <p:cNvPr id="46" name="Ink 45">
                  <a:extLst>
                    <a:ext uri="{FF2B5EF4-FFF2-40B4-BE49-F238E27FC236}">
                      <a16:creationId xmlns:a16="http://schemas.microsoft.com/office/drawing/2014/main" id="{0721DCA2-02AC-2342-8C32-E42ADE6E6DC0}"/>
                    </a:ext>
                  </a:extLst>
                </p:cNvPr>
                <p:cNvPicPr/>
                <p:nvPr/>
              </p:nvPicPr>
              <p:blipFill>
                <a:blip r:embed="rId155"/>
                <a:stretch>
                  <a:fillRect/>
                </a:stretch>
              </p:blipFill>
              <p:spPr>
                <a:xfrm>
                  <a:off x="2261218" y="3870996"/>
                  <a:ext cx="630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7" name="Ink 46">
                  <a:extLst>
                    <a:ext uri="{FF2B5EF4-FFF2-40B4-BE49-F238E27FC236}">
                      <a16:creationId xmlns:a16="http://schemas.microsoft.com/office/drawing/2014/main" id="{3F066435-AD99-3042-8715-2015518A18AA}"/>
                    </a:ext>
                  </a:extLst>
                </p14:cNvPr>
                <p14:cNvContentPartPr/>
                <p14:nvPr/>
              </p14:nvContentPartPr>
              <p14:xfrm>
                <a:off x="2389378" y="3728796"/>
                <a:ext cx="170280" cy="362880"/>
              </p14:xfrm>
            </p:contentPart>
          </mc:Choice>
          <mc:Fallback>
            <p:pic>
              <p:nvPicPr>
                <p:cNvPr id="47" name="Ink 46">
                  <a:extLst>
                    <a:ext uri="{FF2B5EF4-FFF2-40B4-BE49-F238E27FC236}">
                      <a16:creationId xmlns:a16="http://schemas.microsoft.com/office/drawing/2014/main" id="{3F066435-AD99-3042-8715-2015518A18AA}"/>
                    </a:ext>
                  </a:extLst>
                </p:cNvPr>
                <p:cNvPicPr/>
                <p:nvPr/>
              </p:nvPicPr>
              <p:blipFill>
                <a:blip r:embed="rId157"/>
                <a:stretch>
                  <a:fillRect/>
                </a:stretch>
              </p:blipFill>
              <p:spPr>
                <a:xfrm>
                  <a:off x="2371738" y="3711156"/>
                  <a:ext cx="20592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8" name="Ink 47">
                  <a:extLst>
                    <a:ext uri="{FF2B5EF4-FFF2-40B4-BE49-F238E27FC236}">
                      <a16:creationId xmlns:a16="http://schemas.microsoft.com/office/drawing/2014/main" id="{FE047B4F-976D-164C-AA59-272C0FAA10C5}"/>
                    </a:ext>
                  </a:extLst>
                </p14:cNvPr>
                <p14:cNvContentPartPr/>
                <p14:nvPr/>
              </p14:nvContentPartPr>
              <p14:xfrm>
                <a:off x="2459218" y="3558156"/>
                <a:ext cx="67680" cy="125640"/>
              </p14:xfrm>
            </p:contentPart>
          </mc:Choice>
          <mc:Fallback>
            <p:pic>
              <p:nvPicPr>
                <p:cNvPr id="48" name="Ink 47">
                  <a:extLst>
                    <a:ext uri="{FF2B5EF4-FFF2-40B4-BE49-F238E27FC236}">
                      <a16:creationId xmlns:a16="http://schemas.microsoft.com/office/drawing/2014/main" id="{FE047B4F-976D-164C-AA59-272C0FAA10C5}"/>
                    </a:ext>
                  </a:extLst>
                </p:cNvPr>
                <p:cNvPicPr/>
                <p:nvPr/>
              </p:nvPicPr>
              <p:blipFill>
                <a:blip r:embed="rId159"/>
                <a:stretch>
                  <a:fillRect/>
                </a:stretch>
              </p:blipFill>
              <p:spPr>
                <a:xfrm>
                  <a:off x="2441218" y="3540516"/>
                  <a:ext cx="1033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9" name="Ink 48">
                  <a:extLst>
                    <a:ext uri="{FF2B5EF4-FFF2-40B4-BE49-F238E27FC236}">
                      <a16:creationId xmlns:a16="http://schemas.microsoft.com/office/drawing/2014/main" id="{0165628E-A0D5-EE46-B9A1-923DB85979E5}"/>
                    </a:ext>
                  </a:extLst>
                </p14:cNvPr>
                <p14:cNvContentPartPr/>
                <p14:nvPr/>
              </p14:nvContentPartPr>
              <p14:xfrm>
                <a:off x="2682778" y="3669396"/>
                <a:ext cx="67320" cy="174240"/>
              </p14:xfrm>
            </p:contentPart>
          </mc:Choice>
          <mc:Fallback>
            <p:pic>
              <p:nvPicPr>
                <p:cNvPr id="49" name="Ink 48">
                  <a:extLst>
                    <a:ext uri="{FF2B5EF4-FFF2-40B4-BE49-F238E27FC236}">
                      <a16:creationId xmlns:a16="http://schemas.microsoft.com/office/drawing/2014/main" id="{0165628E-A0D5-EE46-B9A1-923DB85979E5}"/>
                    </a:ext>
                  </a:extLst>
                </p:cNvPr>
                <p:cNvPicPr/>
                <p:nvPr/>
              </p:nvPicPr>
              <p:blipFill>
                <a:blip r:embed="rId161"/>
                <a:stretch>
                  <a:fillRect/>
                </a:stretch>
              </p:blipFill>
              <p:spPr>
                <a:xfrm>
                  <a:off x="2665138" y="3651756"/>
                  <a:ext cx="1029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0" name="Ink 49">
                  <a:extLst>
                    <a:ext uri="{FF2B5EF4-FFF2-40B4-BE49-F238E27FC236}">
                      <a16:creationId xmlns:a16="http://schemas.microsoft.com/office/drawing/2014/main" id="{F1A3D83D-0F07-9742-9111-4104B41A2797}"/>
                    </a:ext>
                  </a:extLst>
                </p14:cNvPr>
                <p14:cNvContentPartPr/>
                <p14:nvPr/>
              </p14:nvContentPartPr>
              <p14:xfrm>
                <a:off x="2815978" y="3738516"/>
                <a:ext cx="63360" cy="522360"/>
              </p14:xfrm>
            </p:contentPart>
          </mc:Choice>
          <mc:Fallback>
            <p:pic>
              <p:nvPicPr>
                <p:cNvPr id="50" name="Ink 49">
                  <a:extLst>
                    <a:ext uri="{FF2B5EF4-FFF2-40B4-BE49-F238E27FC236}">
                      <a16:creationId xmlns:a16="http://schemas.microsoft.com/office/drawing/2014/main" id="{F1A3D83D-0F07-9742-9111-4104B41A2797}"/>
                    </a:ext>
                  </a:extLst>
                </p:cNvPr>
                <p:cNvPicPr/>
                <p:nvPr/>
              </p:nvPicPr>
              <p:blipFill>
                <a:blip r:embed="rId163"/>
                <a:stretch>
                  <a:fillRect/>
                </a:stretch>
              </p:blipFill>
              <p:spPr>
                <a:xfrm>
                  <a:off x="2798338" y="3720876"/>
                  <a:ext cx="990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1" name="Ink 50">
                  <a:extLst>
                    <a:ext uri="{FF2B5EF4-FFF2-40B4-BE49-F238E27FC236}">
                      <a16:creationId xmlns:a16="http://schemas.microsoft.com/office/drawing/2014/main" id="{97497828-34CE-DD40-82BF-E9DDF298A616}"/>
                    </a:ext>
                  </a:extLst>
                </p14:cNvPr>
                <p14:cNvContentPartPr/>
                <p14:nvPr/>
              </p14:nvContentPartPr>
              <p14:xfrm>
                <a:off x="2829658" y="3719076"/>
                <a:ext cx="149400" cy="102600"/>
              </p14:xfrm>
            </p:contentPart>
          </mc:Choice>
          <mc:Fallback>
            <p:pic>
              <p:nvPicPr>
                <p:cNvPr id="51" name="Ink 50">
                  <a:extLst>
                    <a:ext uri="{FF2B5EF4-FFF2-40B4-BE49-F238E27FC236}">
                      <a16:creationId xmlns:a16="http://schemas.microsoft.com/office/drawing/2014/main" id="{97497828-34CE-DD40-82BF-E9DDF298A616}"/>
                    </a:ext>
                  </a:extLst>
                </p:cNvPr>
                <p:cNvPicPr/>
                <p:nvPr/>
              </p:nvPicPr>
              <p:blipFill>
                <a:blip r:embed="rId165"/>
                <a:stretch>
                  <a:fillRect/>
                </a:stretch>
              </p:blipFill>
              <p:spPr>
                <a:xfrm>
                  <a:off x="2811658" y="3701076"/>
                  <a:ext cx="185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48B0E142-427B-7C48-8401-A84A020FA9F6}"/>
                    </a:ext>
                  </a:extLst>
                </p14:cNvPr>
                <p14:cNvContentPartPr/>
                <p14:nvPr/>
              </p14:nvContentPartPr>
              <p14:xfrm>
                <a:off x="328738" y="1711356"/>
                <a:ext cx="427680" cy="2107440"/>
              </p14:xfrm>
            </p:contentPart>
          </mc:Choice>
          <mc:Fallback>
            <p:pic>
              <p:nvPicPr>
                <p:cNvPr id="98" name="Ink 97">
                  <a:extLst>
                    <a:ext uri="{FF2B5EF4-FFF2-40B4-BE49-F238E27FC236}">
                      <a16:creationId xmlns:a16="http://schemas.microsoft.com/office/drawing/2014/main" id="{48B0E142-427B-7C48-8401-A84A020FA9F6}"/>
                    </a:ext>
                  </a:extLst>
                </p:cNvPr>
                <p:cNvPicPr/>
                <p:nvPr/>
              </p:nvPicPr>
              <p:blipFill>
                <a:blip r:embed="rId167"/>
                <a:stretch>
                  <a:fillRect/>
                </a:stretch>
              </p:blipFill>
              <p:spPr>
                <a:xfrm>
                  <a:off x="311098" y="1693716"/>
                  <a:ext cx="463320" cy="2143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6A4A50B9-56A4-5E43-B18F-860D29DADB52}"/>
                    </a:ext>
                  </a:extLst>
                </p14:cNvPr>
                <p14:cNvContentPartPr/>
                <p14:nvPr/>
              </p14:nvContentPartPr>
              <p14:xfrm>
                <a:off x="406858" y="3609276"/>
                <a:ext cx="156600" cy="333720"/>
              </p14:xfrm>
            </p:contentPart>
          </mc:Choice>
          <mc:Fallback>
            <p:pic>
              <p:nvPicPr>
                <p:cNvPr id="100" name="Ink 99">
                  <a:extLst>
                    <a:ext uri="{FF2B5EF4-FFF2-40B4-BE49-F238E27FC236}">
                      <a16:creationId xmlns:a16="http://schemas.microsoft.com/office/drawing/2014/main" id="{6A4A50B9-56A4-5E43-B18F-860D29DADB52}"/>
                    </a:ext>
                  </a:extLst>
                </p:cNvPr>
                <p:cNvPicPr/>
                <p:nvPr/>
              </p:nvPicPr>
              <p:blipFill>
                <a:blip r:embed="rId169"/>
                <a:stretch>
                  <a:fillRect/>
                </a:stretch>
              </p:blipFill>
              <p:spPr>
                <a:xfrm>
                  <a:off x="388858" y="3591636"/>
                  <a:ext cx="1922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80AE0BFB-C4B3-4A43-A367-4A9F6AD86696}"/>
                    </a:ext>
                  </a:extLst>
                </p14:cNvPr>
                <p14:cNvContentPartPr/>
                <p14:nvPr/>
              </p14:nvContentPartPr>
              <p14:xfrm>
                <a:off x="44698" y="1659156"/>
                <a:ext cx="655560" cy="2711520"/>
              </p14:xfrm>
            </p:contentPart>
          </mc:Choice>
          <mc:Fallback>
            <p:pic>
              <p:nvPicPr>
                <p:cNvPr id="102" name="Ink 101">
                  <a:extLst>
                    <a:ext uri="{FF2B5EF4-FFF2-40B4-BE49-F238E27FC236}">
                      <a16:creationId xmlns:a16="http://schemas.microsoft.com/office/drawing/2014/main" id="{80AE0BFB-C4B3-4A43-A367-4A9F6AD86696}"/>
                    </a:ext>
                  </a:extLst>
                </p:cNvPr>
                <p:cNvPicPr/>
                <p:nvPr/>
              </p:nvPicPr>
              <p:blipFill>
                <a:blip r:embed="rId171"/>
                <a:stretch>
                  <a:fillRect/>
                </a:stretch>
              </p:blipFill>
              <p:spPr>
                <a:xfrm>
                  <a:off x="26698" y="1641156"/>
                  <a:ext cx="691200" cy="2747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40A6D2CA-EBC4-0D48-923F-7C96F8E3F273}"/>
                    </a:ext>
                  </a:extLst>
                </p14:cNvPr>
                <p14:cNvContentPartPr/>
                <p14:nvPr/>
              </p14:nvContentPartPr>
              <p14:xfrm>
                <a:off x="84298" y="3933636"/>
                <a:ext cx="411120" cy="1171080"/>
              </p14:xfrm>
            </p:contentPart>
          </mc:Choice>
          <mc:Fallback>
            <p:pic>
              <p:nvPicPr>
                <p:cNvPr id="103" name="Ink 102">
                  <a:extLst>
                    <a:ext uri="{FF2B5EF4-FFF2-40B4-BE49-F238E27FC236}">
                      <a16:creationId xmlns:a16="http://schemas.microsoft.com/office/drawing/2014/main" id="{40A6D2CA-EBC4-0D48-923F-7C96F8E3F273}"/>
                    </a:ext>
                  </a:extLst>
                </p:cNvPr>
                <p:cNvPicPr/>
                <p:nvPr/>
              </p:nvPicPr>
              <p:blipFill>
                <a:blip r:embed="rId173"/>
                <a:stretch>
                  <a:fillRect/>
                </a:stretch>
              </p:blipFill>
              <p:spPr>
                <a:xfrm>
                  <a:off x="66298" y="3915636"/>
                  <a:ext cx="446760" cy="1206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5655BAC1-90D1-C94C-B868-B103B379DAEE}"/>
                    </a:ext>
                  </a:extLst>
                </p14:cNvPr>
                <p14:cNvContentPartPr/>
                <p14:nvPr/>
              </p14:nvContentPartPr>
              <p14:xfrm>
                <a:off x="265018" y="4565796"/>
                <a:ext cx="253800" cy="436680"/>
              </p14:xfrm>
            </p:contentPart>
          </mc:Choice>
          <mc:Fallback>
            <p:pic>
              <p:nvPicPr>
                <p:cNvPr id="104" name="Ink 103">
                  <a:extLst>
                    <a:ext uri="{FF2B5EF4-FFF2-40B4-BE49-F238E27FC236}">
                      <a16:creationId xmlns:a16="http://schemas.microsoft.com/office/drawing/2014/main" id="{5655BAC1-90D1-C94C-B868-B103B379DAEE}"/>
                    </a:ext>
                  </a:extLst>
                </p:cNvPr>
                <p:cNvPicPr/>
                <p:nvPr/>
              </p:nvPicPr>
              <p:blipFill>
                <a:blip r:embed="rId175"/>
                <a:stretch>
                  <a:fillRect/>
                </a:stretch>
              </p:blipFill>
              <p:spPr>
                <a:xfrm>
                  <a:off x="247378" y="4548156"/>
                  <a:ext cx="28944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0FF0CE75-0351-8442-B65F-CA393A40C408}"/>
                    </a:ext>
                  </a:extLst>
                </p14:cNvPr>
                <p14:cNvContentPartPr/>
                <p14:nvPr/>
              </p14:nvContentPartPr>
              <p14:xfrm>
                <a:off x="473818" y="5010036"/>
                <a:ext cx="168120" cy="402480"/>
              </p14:xfrm>
            </p:contentPart>
          </mc:Choice>
          <mc:Fallback>
            <p:pic>
              <p:nvPicPr>
                <p:cNvPr id="106" name="Ink 105">
                  <a:extLst>
                    <a:ext uri="{FF2B5EF4-FFF2-40B4-BE49-F238E27FC236}">
                      <a16:creationId xmlns:a16="http://schemas.microsoft.com/office/drawing/2014/main" id="{0FF0CE75-0351-8442-B65F-CA393A40C408}"/>
                    </a:ext>
                  </a:extLst>
                </p:cNvPr>
                <p:cNvPicPr/>
                <p:nvPr/>
              </p:nvPicPr>
              <p:blipFill>
                <a:blip r:embed="rId177"/>
                <a:stretch>
                  <a:fillRect/>
                </a:stretch>
              </p:blipFill>
              <p:spPr>
                <a:xfrm>
                  <a:off x="456178" y="4992036"/>
                  <a:ext cx="20376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F2AD1344-AB3C-A240-9430-A22B656C54B4}"/>
                    </a:ext>
                  </a:extLst>
                </p14:cNvPr>
                <p14:cNvContentPartPr/>
                <p14:nvPr/>
              </p14:nvContentPartPr>
              <p14:xfrm>
                <a:off x="510178" y="5337636"/>
                <a:ext cx="186120" cy="214200"/>
              </p14:xfrm>
            </p:contentPart>
          </mc:Choice>
          <mc:Fallback>
            <p:pic>
              <p:nvPicPr>
                <p:cNvPr id="107" name="Ink 106">
                  <a:extLst>
                    <a:ext uri="{FF2B5EF4-FFF2-40B4-BE49-F238E27FC236}">
                      <a16:creationId xmlns:a16="http://schemas.microsoft.com/office/drawing/2014/main" id="{F2AD1344-AB3C-A240-9430-A22B656C54B4}"/>
                    </a:ext>
                  </a:extLst>
                </p:cNvPr>
                <p:cNvPicPr/>
                <p:nvPr/>
              </p:nvPicPr>
              <p:blipFill>
                <a:blip r:embed="rId179"/>
                <a:stretch>
                  <a:fillRect/>
                </a:stretch>
              </p:blipFill>
              <p:spPr>
                <a:xfrm>
                  <a:off x="492538" y="5319996"/>
                  <a:ext cx="2217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03" name="Ink 302">
                  <a:extLst>
                    <a:ext uri="{FF2B5EF4-FFF2-40B4-BE49-F238E27FC236}">
                      <a16:creationId xmlns:a16="http://schemas.microsoft.com/office/drawing/2014/main" id="{E66BECE3-0983-BE44-8981-4280046B27A4}"/>
                    </a:ext>
                  </a:extLst>
                </p14:cNvPr>
                <p14:cNvContentPartPr/>
                <p14:nvPr/>
              </p14:nvContentPartPr>
              <p14:xfrm>
                <a:off x="474538" y="506796"/>
                <a:ext cx="17280" cy="130320"/>
              </p14:xfrm>
            </p:contentPart>
          </mc:Choice>
          <mc:Fallback>
            <p:pic>
              <p:nvPicPr>
                <p:cNvPr id="303" name="Ink 302">
                  <a:extLst>
                    <a:ext uri="{FF2B5EF4-FFF2-40B4-BE49-F238E27FC236}">
                      <a16:creationId xmlns:a16="http://schemas.microsoft.com/office/drawing/2014/main" id="{E66BECE3-0983-BE44-8981-4280046B27A4}"/>
                    </a:ext>
                  </a:extLst>
                </p:cNvPr>
                <p:cNvPicPr/>
                <p:nvPr/>
              </p:nvPicPr>
              <p:blipFill>
                <a:blip r:embed="rId181"/>
                <a:stretch>
                  <a:fillRect/>
                </a:stretch>
              </p:blipFill>
              <p:spPr>
                <a:xfrm>
                  <a:off x="456898" y="489156"/>
                  <a:ext cx="529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04" name="Ink 303">
                  <a:extLst>
                    <a:ext uri="{FF2B5EF4-FFF2-40B4-BE49-F238E27FC236}">
                      <a16:creationId xmlns:a16="http://schemas.microsoft.com/office/drawing/2014/main" id="{D8713E4B-73D9-E741-9A3D-BFC73D05794D}"/>
                    </a:ext>
                  </a:extLst>
                </p14:cNvPr>
                <p14:cNvContentPartPr/>
                <p14:nvPr/>
              </p14:nvContentPartPr>
              <p14:xfrm>
                <a:off x="117058" y="202596"/>
                <a:ext cx="533520" cy="842760"/>
              </p14:xfrm>
            </p:contentPart>
          </mc:Choice>
          <mc:Fallback>
            <p:pic>
              <p:nvPicPr>
                <p:cNvPr id="304" name="Ink 303">
                  <a:extLst>
                    <a:ext uri="{FF2B5EF4-FFF2-40B4-BE49-F238E27FC236}">
                      <a16:creationId xmlns:a16="http://schemas.microsoft.com/office/drawing/2014/main" id="{D8713E4B-73D9-E741-9A3D-BFC73D05794D}"/>
                    </a:ext>
                  </a:extLst>
                </p:cNvPr>
                <p:cNvPicPr/>
                <p:nvPr/>
              </p:nvPicPr>
              <p:blipFill>
                <a:blip r:embed="rId183"/>
                <a:stretch>
                  <a:fillRect/>
                </a:stretch>
              </p:blipFill>
              <p:spPr>
                <a:xfrm>
                  <a:off x="99058" y="184956"/>
                  <a:ext cx="56916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3" name="Ink 132">
                  <a:extLst>
                    <a:ext uri="{FF2B5EF4-FFF2-40B4-BE49-F238E27FC236}">
                      <a16:creationId xmlns:a16="http://schemas.microsoft.com/office/drawing/2014/main" id="{6F37B217-D698-E641-A785-6EAF4C424AF6}"/>
                    </a:ext>
                  </a:extLst>
                </p14:cNvPr>
                <p14:cNvContentPartPr/>
                <p14:nvPr/>
              </p14:nvContentPartPr>
              <p14:xfrm>
                <a:off x="4896058" y="4293636"/>
                <a:ext cx="225360" cy="410760"/>
              </p14:xfrm>
            </p:contentPart>
          </mc:Choice>
          <mc:Fallback>
            <p:pic>
              <p:nvPicPr>
                <p:cNvPr id="133" name="Ink 132">
                  <a:extLst>
                    <a:ext uri="{FF2B5EF4-FFF2-40B4-BE49-F238E27FC236}">
                      <a16:creationId xmlns:a16="http://schemas.microsoft.com/office/drawing/2014/main" id="{6F37B217-D698-E641-A785-6EAF4C424AF6}"/>
                    </a:ext>
                  </a:extLst>
                </p:cNvPr>
                <p:cNvPicPr/>
                <p:nvPr/>
              </p:nvPicPr>
              <p:blipFill>
                <a:blip r:embed="rId185"/>
                <a:stretch>
                  <a:fillRect/>
                </a:stretch>
              </p:blipFill>
              <p:spPr>
                <a:xfrm>
                  <a:off x="4878418" y="4275636"/>
                  <a:ext cx="26100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4" name="Ink 133">
                  <a:extLst>
                    <a:ext uri="{FF2B5EF4-FFF2-40B4-BE49-F238E27FC236}">
                      <a16:creationId xmlns:a16="http://schemas.microsoft.com/office/drawing/2014/main" id="{74F998FA-1673-914D-9E85-311130D27597}"/>
                    </a:ext>
                  </a:extLst>
                </p14:cNvPr>
                <p14:cNvContentPartPr/>
                <p14:nvPr/>
              </p14:nvContentPartPr>
              <p14:xfrm>
                <a:off x="5223658" y="4521156"/>
                <a:ext cx="31680" cy="96480"/>
              </p14:xfrm>
            </p:contentPart>
          </mc:Choice>
          <mc:Fallback>
            <p:pic>
              <p:nvPicPr>
                <p:cNvPr id="134" name="Ink 133">
                  <a:extLst>
                    <a:ext uri="{FF2B5EF4-FFF2-40B4-BE49-F238E27FC236}">
                      <a16:creationId xmlns:a16="http://schemas.microsoft.com/office/drawing/2014/main" id="{74F998FA-1673-914D-9E85-311130D27597}"/>
                    </a:ext>
                  </a:extLst>
                </p:cNvPr>
                <p:cNvPicPr/>
                <p:nvPr/>
              </p:nvPicPr>
              <p:blipFill>
                <a:blip r:embed="rId187"/>
                <a:stretch>
                  <a:fillRect/>
                </a:stretch>
              </p:blipFill>
              <p:spPr>
                <a:xfrm>
                  <a:off x="5205658" y="4503156"/>
                  <a:ext cx="67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5" name="Ink 134">
                  <a:extLst>
                    <a:ext uri="{FF2B5EF4-FFF2-40B4-BE49-F238E27FC236}">
                      <a16:creationId xmlns:a16="http://schemas.microsoft.com/office/drawing/2014/main" id="{D42DFFF6-3FC4-D744-A3B1-F9168ABD9767}"/>
                    </a:ext>
                  </a:extLst>
                </p14:cNvPr>
                <p14:cNvContentPartPr/>
                <p14:nvPr/>
              </p14:nvContentPartPr>
              <p14:xfrm>
                <a:off x="5128978" y="4398396"/>
                <a:ext cx="78480" cy="93240"/>
              </p14:xfrm>
            </p:contentPart>
          </mc:Choice>
          <mc:Fallback>
            <p:pic>
              <p:nvPicPr>
                <p:cNvPr id="135" name="Ink 134">
                  <a:extLst>
                    <a:ext uri="{FF2B5EF4-FFF2-40B4-BE49-F238E27FC236}">
                      <a16:creationId xmlns:a16="http://schemas.microsoft.com/office/drawing/2014/main" id="{D42DFFF6-3FC4-D744-A3B1-F9168ABD9767}"/>
                    </a:ext>
                  </a:extLst>
                </p:cNvPr>
                <p:cNvPicPr/>
                <p:nvPr/>
              </p:nvPicPr>
              <p:blipFill>
                <a:blip r:embed="rId189"/>
                <a:stretch>
                  <a:fillRect/>
                </a:stretch>
              </p:blipFill>
              <p:spPr>
                <a:xfrm>
                  <a:off x="5110978" y="4380396"/>
                  <a:ext cx="114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6" name="Ink 135">
                  <a:extLst>
                    <a:ext uri="{FF2B5EF4-FFF2-40B4-BE49-F238E27FC236}">
                      <a16:creationId xmlns:a16="http://schemas.microsoft.com/office/drawing/2014/main" id="{BA1CEE90-9841-C949-BF49-82E2C2F184D9}"/>
                    </a:ext>
                  </a:extLst>
                </p14:cNvPr>
                <p14:cNvContentPartPr/>
                <p14:nvPr/>
              </p14:nvContentPartPr>
              <p14:xfrm>
                <a:off x="5384578" y="4350156"/>
                <a:ext cx="133560" cy="351360"/>
              </p14:xfrm>
            </p:contentPart>
          </mc:Choice>
          <mc:Fallback>
            <p:pic>
              <p:nvPicPr>
                <p:cNvPr id="136" name="Ink 135">
                  <a:extLst>
                    <a:ext uri="{FF2B5EF4-FFF2-40B4-BE49-F238E27FC236}">
                      <a16:creationId xmlns:a16="http://schemas.microsoft.com/office/drawing/2014/main" id="{BA1CEE90-9841-C949-BF49-82E2C2F184D9}"/>
                    </a:ext>
                  </a:extLst>
                </p:cNvPr>
                <p:cNvPicPr/>
                <p:nvPr/>
              </p:nvPicPr>
              <p:blipFill>
                <a:blip r:embed="rId191"/>
                <a:stretch>
                  <a:fillRect/>
                </a:stretch>
              </p:blipFill>
              <p:spPr>
                <a:xfrm>
                  <a:off x="5366938" y="4332156"/>
                  <a:ext cx="16920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7" name="Ink 136">
                  <a:extLst>
                    <a:ext uri="{FF2B5EF4-FFF2-40B4-BE49-F238E27FC236}">
                      <a16:creationId xmlns:a16="http://schemas.microsoft.com/office/drawing/2014/main" id="{63D5D498-145A-854B-8D8F-FC6FCBE66694}"/>
                    </a:ext>
                  </a:extLst>
                </p14:cNvPr>
                <p14:cNvContentPartPr/>
                <p14:nvPr/>
              </p14:nvContentPartPr>
              <p14:xfrm>
                <a:off x="5586898" y="4525476"/>
                <a:ext cx="109440" cy="118800"/>
              </p14:xfrm>
            </p:contentPart>
          </mc:Choice>
          <mc:Fallback>
            <p:pic>
              <p:nvPicPr>
                <p:cNvPr id="137" name="Ink 136">
                  <a:extLst>
                    <a:ext uri="{FF2B5EF4-FFF2-40B4-BE49-F238E27FC236}">
                      <a16:creationId xmlns:a16="http://schemas.microsoft.com/office/drawing/2014/main" id="{63D5D498-145A-854B-8D8F-FC6FCBE66694}"/>
                    </a:ext>
                  </a:extLst>
                </p:cNvPr>
                <p:cNvPicPr/>
                <p:nvPr/>
              </p:nvPicPr>
              <p:blipFill>
                <a:blip r:embed="rId193"/>
                <a:stretch>
                  <a:fillRect/>
                </a:stretch>
              </p:blipFill>
              <p:spPr>
                <a:xfrm>
                  <a:off x="5568898" y="4507836"/>
                  <a:ext cx="1450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8" name="Ink 137">
                  <a:extLst>
                    <a:ext uri="{FF2B5EF4-FFF2-40B4-BE49-F238E27FC236}">
                      <a16:creationId xmlns:a16="http://schemas.microsoft.com/office/drawing/2014/main" id="{E744FF41-7116-0246-84F4-C1C4F4FF7BEF}"/>
                    </a:ext>
                  </a:extLst>
                </p14:cNvPr>
                <p14:cNvContentPartPr/>
                <p14:nvPr/>
              </p14:nvContentPartPr>
              <p14:xfrm>
                <a:off x="5739538" y="4472556"/>
                <a:ext cx="101520" cy="168120"/>
              </p14:xfrm>
            </p:contentPart>
          </mc:Choice>
          <mc:Fallback>
            <p:pic>
              <p:nvPicPr>
                <p:cNvPr id="138" name="Ink 137">
                  <a:extLst>
                    <a:ext uri="{FF2B5EF4-FFF2-40B4-BE49-F238E27FC236}">
                      <a16:creationId xmlns:a16="http://schemas.microsoft.com/office/drawing/2014/main" id="{E744FF41-7116-0246-84F4-C1C4F4FF7BEF}"/>
                    </a:ext>
                  </a:extLst>
                </p:cNvPr>
                <p:cNvPicPr/>
                <p:nvPr/>
              </p:nvPicPr>
              <p:blipFill>
                <a:blip r:embed="rId195"/>
                <a:stretch>
                  <a:fillRect/>
                </a:stretch>
              </p:blipFill>
              <p:spPr>
                <a:xfrm>
                  <a:off x="5721898" y="4454556"/>
                  <a:ext cx="1371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9" name="Ink 138">
                  <a:extLst>
                    <a:ext uri="{FF2B5EF4-FFF2-40B4-BE49-F238E27FC236}">
                      <a16:creationId xmlns:a16="http://schemas.microsoft.com/office/drawing/2014/main" id="{7E87BF15-7E54-D346-A36E-222628A8766B}"/>
                    </a:ext>
                  </a:extLst>
                </p14:cNvPr>
                <p14:cNvContentPartPr/>
                <p14:nvPr/>
              </p14:nvContentPartPr>
              <p14:xfrm>
                <a:off x="5919898" y="4483716"/>
                <a:ext cx="163080" cy="131400"/>
              </p14:xfrm>
            </p:contentPart>
          </mc:Choice>
          <mc:Fallback>
            <p:pic>
              <p:nvPicPr>
                <p:cNvPr id="139" name="Ink 138">
                  <a:extLst>
                    <a:ext uri="{FF2B5EF4-FFF2-40B4-BE49-F238E27FC236}">
                      <a16:creationId xmlns:a16="http://schemas.microsoft.com/office/drawing/2014/main" id="{7E87BF15-7E54-D346-A36E-222628A8766B}"/>
                    </a:ext>
                  </a:extLst>
                </p:cNvPr>
                <p:cNvPicPr/>
                <p:nvPr/>
              </p:nvPicPr>
              <p:blipFill>
                <a:blip r:embed="rId197"/>
                <a:stretch>
                  <a:fillRect/>
                </a:stretch>
              </p:blipFill>
              <p:spPr>
                <a:xfrm>
                  <a:off x="5902258" y="4465716"/>
                  <a:ext cx="198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0" name="Ink 139">
                  <a:extLst>
                    <a:ext uri="{FF2B5EF4-FFF2-40B4-BE49-F238E27FC236}">
                      <a16:creationId xmlns:a16="http://schemas.microsoft.com/office/drawing/2014/main" id="{8390E518-89FB-184B-882E-E54DA0ECBF74}"/>
                    </a:ext>
                  </a:extLst>
                </p14:cNvPr>
                <p14:cNvContentPartPr/>
                <p14:nvPr/>
              </p14:nvContentPartPr>
              <p14:xfrm>
                <a:off x="6088378" y="4522596"/>
                <a:ext cx="197640" cy="49320"/>
              </p14:xfrm>
            </p:contentPart>
          </mc:Choice>
          <mc:Fallback>
            <p:pic>
              <p:nvPicPr>
                <p:cNvPr id="140" name="Ink 139">
                  <a:extLst>
                    <a:ext uri="{FF2B5EF4-FFF2-40B4-BE49-F238E27FC236}">
                      <a16:creationId xmlns:a16="http://schemas.microsoft.com/office/drawing/2014/main" id="{8390E518-89FB-184B-882E-E54DA0ECBF74}"/>
                    </a:ext>
                  </a:extLst>
                </p:cNvPr>
                <p:cNvPicPr/>
                <p:nvPr/>
              </p:nvPicPr>
              <p:blipFill>
                <a:blip r:embed="rId199"/>
                <a:stretch>
                  <a:fillRect/>
                </a:stretch>
              </p:blipFill>
              <p:spPr>
                <a:xfrm>
                  <a:off x="6070738" y="4504956"/>
                  <a:ext cx="2332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1" name="Ink 140">
                  <a:extLst>
                    <a:ext uri="{FF2B5EF4-FFF2-40B4-BE49-F238E27FC236}">
                      <a16:creationId xmlns:a16="http://schemas.microsoft.com/office/drawing/2014/main" id="{D3D97EE1-C99B-F54C-98A9-B0FA9FBAA6E9}"/>
                    </a:ext>
                  </a:extLst>
                </p14:cNvPr>
                <p14:cNvContentPartPr/>
                <p14:nvPr/>
              </p14:nvContentPartPr>
              <p14:xfrm>
                <a:off x="6278818" y="4319196"/>
                <a:ext cx="24480" cy="290520"/>
              </p14:xfrm>
            </p:contentPart>
          </mc:Choice>
          <mc:Fallback>
            <p:pic>
              <p:nvPicPr>
                <p:cNvPr id="141" name="Ink 140">
                  <a:extLst>
                    <a:ext uri="{FF2B5EF4-FFF2-40B4-BE49-F238E27FC236}">
                      <a16:creationId xmlns:a16="http://schemas.microsoft.com/office/drawing/2014/main" id="{D3D97EE1-C99B-F54C-98A9-B0FA9FBAA6E9}"/>
                    </a:ext>
                  </a:extLst>
                </p:cNvPr>
                <p:cNvPicPr/>
                <p:nvPr/>
              </p:nvPicPr>
              <p:blipFill>
                <a:blip r:embed="rId201"/>
                <a:stretch>
                  <a:fillRect/>
                </a:stretch>
              </p:blipFill>
              <p:spPr>
                <a:xfrm>
                  <a:off x="6260818" y="4301556"/>
                  <a:ext cx="601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F3A469F7-069D-5044-B720-11E1AF30B00D}"/>
                    </a:ext>
                  </a:extLst>
                </p14:cNvPr>
                <p14:cNvContentPartPr/>
                <p14:nvPr/>
              </p14:nvContentPartPr>
              <p14:xfrm>
                <a:off x="6237418" y="4480476"/>
                <a:ext cx="123120" cy="61200"/>
              </p14:xfrm>
            </p:contentPart>
          </mc:Choice>
          <mc:Fallback>
            <p:pic>
              <p:nvPicPr>
                <p:cNvPr id="142" name="Ink 141">
                  <a:extLst>
                    <a:ext uri="{FF2B5EF4-FFF2-40B4-BE49-F238E27FC236}">
                      <a16:creationId xmlns:a16="http://schemas.microsoft.com/office/drawing/2014/main" id="{F3A469F7-069D-5044-B720-11E1AF30B00D}"/>
                    </a:ext>
                  </a:extLst>
                </p:cNvPr>
                <p:cNvPicPr/>
                <p:nvPr/>
              </p:nvPicPr>
              <p:blipFill>
                <a:blip r:embed="rId203"/>
                <a:stretch>
                  <a:fillRect/>
                </a:stretch>
              </p:blipFill>
              <p:spPr>
                <a:xfrm>
                  <a:off x="6219778" y="4462476"/>
                  <a:ext cx="1587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3" name="Ink 142">
                  <a:extLst>
                    <a:ext uri="{FF2B5EF4-FFF2-40B4-BE49-F238E27FC236}">
                      <a16:creationId xmlns:a16="http://schemas.microsoft.com/office/drawing/2014/main" id="{3665F46B-CDD9-F54D-984E-7A78A33DE801}"/>
                    </a:ext>
                  </a:extLst>
                </p14:cNvPr>
                <p14:cNvContentPartPr/>
                <p14:nvPr/>
              </p14:nvContentPartPr>
              <p14:xfrm>
                <a:off x="6387178" y="4481916"/>
                <a:ext cx="111600" cy="71640"/>
              </p14:xfrm>
            </p:contentPart>
          </mc:Choice>
          <mc:Fallback>
            <p:pic>
              <p:nvPicPr>
                <p:cNvPr id="143" name="Ink 142">
                  <a:extLst>
                    <a:ext uri="{FF2B5EF4-FFF2-40B4-BE49-F238E27FC236}">
                      <a16:creationId xmlns:a16="http://schemas.microsoft.com/office/drawing/2014/main" id="{3665F46B-CDD9-F54D-984E-7A78A33DE801}"/>
                    </a:ext>
                  </a:extLst>
                </p:cNvPr>
                <p:cNvPicPr/>
                <p:nvPr/>
              </p:nvPicPr>
              <p:blipFill>
                <a:blip r:embed="rId205"/>
                <a:stretch>
                  <a:fillRect/>
                </a:stretch>
              </p:blipFill>
              <p:spPr>
                <a:xfrm>
                  <a:off x="6369178" y="4463916"/>
                  <a:ext cx="147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4" name="Ink 143">
                  <a:extLst>
                    <a:ext uri="{FF2B5EF4-FFF2-40B4-BE49-F238E27FC236}">
                      <a16:creationId xmlns:a16="http://schemas.microsoft.com/office/drawing/2014/main" id="{0DC01090-8046-FB42-AAB7-583611C69BC7}"/>
                    </a:ext>
                  </a:extLst>
                </p14:cNvPr>
                <p14:cNvContentPartPr/>
                <p14:nvPr/>
              </p14:nvContentPartPr>
              <p14:xfrm>
                <a:off x="6637738" y="4513236"/>
                <a:ext cx="360" cy="5400"/>
              </p14:xfrm>
            </p:contentPart>
          </mc:Choice>
          <mc:Fallback>
            <p:pic>
              <p:nvPicPr>
                <p:cNvPr id="144" name="Ink 143">
                  <a:extLst>
                    <a:ext uri="{FF2B5EF4-FFF2-40B4-BE49-F238E27FC236}">
                      <a16:creationId xmlns:a16="http://schemas.microsoft.com/office/drawing/2014/main" id="{0DC01090-8046-FB42-AAB7-583611C69BC7}"/>
                    </a:ext>
                  </a:extLst>
                </p:cNvPr>
                <p:cNvPicPr/>
                <p:nvPr/>
              </p:nvPicPr>
              <p:blipFill>
                <a:blip r:embed="rId125"/>
                <a:stretch>
                  <a:fillRect/>
                </a:stretch>
              </p:blipFill>
              <p:spPr>
                <a:xfrm>
                  <a:off x="6619738" y="4495236"/>
                  <a:ext cx="36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5" name="Ink 144">
                  <a:extLst>
                    <a:ext uri="{FF2B5EF4-FFF2-40B4-BE49-F238E27FC236}">
                      <a16:creationId xmlns:a16="http://schemas.microsoft.com/office/drawing/2014/main" id="{251E8827-98C4-BA44-96FF-D2C48DDD74DD}"/>
                    </a:ext>
                  </a:extLst>
                </p14:cNvPr>
                <p14:cNvContentPartPr/>
                <p14:nvPr/>
              </p14:nvContentPartPr>
              <p14:xfrm>
                <a:off x="6914938" y="4386876"/>
                <a:ext cx="185040" cy="194400"/>
              </p14:xfrm>
            </p:contentPart>
          </mc:Choice>
          <mc:Fallback>
            <p:pic>
              <p:nvPicPr>
                <p:cNvPr id="145" name="Ink 144">
                  <a:extLst>
                    <a:ext uri="{FF2B5EF4-FFF2-40B4-BE49-F238E27FC236}">
                      <a16:creationId xmlns:a16="http://schemas.microsoft.com/office/drawing/2014/main" id="{251E8827-98C4-BA44-96FF-D2C48DDD74DD}"/>
                    </a:ext>
                  </a:extLst>
                </p:cNvPr>
                <p:cNvPicPr/>
                <p:nvPr/>
              </p:nvPicPr>
              <p:blipFill>
                <a:blip r:embed="rId208"/>
                <a:stretch>
                  <a:fillRect/>
                </a:stretch>
              </p:blipFill>
              <p:spPr>
                <a:xfrm>
                  <a:off x="6896938" y="4368876"/>
                  <a:ext cx="2206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6" name="Ink 145">
                  <a:extLst>
                    <a:ext uri="{FF2B5EF4-FFF2-40B4-BE49-F238E27FC236}">
                      <a16:creationId xmlns:a16="http://schemas.microsoft.com/office/drawing/2014/main" id="{990DAEF5-7BF5-B44D-9A23-FC369B28DF58}"/>
                    </a:ext>
                  </a:extLst>
                </p14:cNvPr>
                <p14:cNvContentPartPr/>
                <p14:nvPr/>
              </p14:nvContentPartPr>
              <p14:xfrm>
                <a:off x="7098898" y="4041276"/>
                <a:ext cx="228240" cy="994680"/>
              </p14:xfrm>
            </p:contentPart>
          </mc:Choice>
          <mc:Fallback>
            <p:pic>
              <p:nvPicPr>
                <p:cNvPr id="146" name="Ink 145">
                  <a:extLst>
                    <a:ext uri="{FF2B5EF4-FFF2-40B4-BE49-F238E27FC236}">
                      <a16:creationId xmlns:a16="http://schemas.microsoft.com/office/drawing/2014/main" id="{990DAEF5-7BF5-B44D-9A23-FC369B28DF58}"/>
                    </a:ext>
                  </a:extLst>
                </p:cNvPr>
                <p:cNvPicPr/>
                <p:nvPr/>
              </p:nvPicPr>
              <p:blipFill>
                <a:blip r:embed="rId210"/>
                <a:stretch>
                  <a:fillRect/>
                </a:stretch>
              </p:blipFill>
              <p:spPr>
                <a:xfrm>
                  <a:off x="7080898" y="4023276"/>
                  <a:ext cx="263880" cy="1030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47" name="Ink 146">
                  <a:extLst>
                    <a:ext uri="{FF2B5EF4-FFF2-40B4-BE49-F238E27FC236}">
                      <a16:creationId xmlns:a16="http://schemas.microsoft.com/office/drawing/2014/main" id="{803B145D-E78A-8C4C-B6F8-5A813BF4D400}"/>
                    </a:ext>
                  </a:extLst>
                </p14:cNvPr>
                <p14:cNvContentPartPr/>
                <p14:nvPr/>
              </p14:nvContentPartPr>
              <p14:xfrm>
                <a:off x="7346938" y="4378596"/>
                <a:ext cx="188640" cy="218520"/>
              </p14:xfrm>
            </p:contentPart>
          </mc:Choice>
          <mc:Fallback>
            <p:pic>
              <p:nvPicPr>
                <p:cNvPr id="147" name="Ink 146">
                  <a:extLst>
                    <a:ext uri="{FF2B5EF4-FFF2-40B4-BE49-F238E27FC236}">
                      <a16:creationId xmlns:a16="http://schemas.microsoft.com/office/drawing/2014/main" id="{803B145D-E78A-8C4C-B6F8-5A813BF4D400}"/>
                    </a:ext>
                  </a:extLst>
                </p:cNvPr>
                <p:cNvPicPr/>
                <p:nvPr/>
              </p:nvPicPr>
              <p:blipFill>
                <a:blip r:embed="rId212"/>
                <a:stretch>
                  <a:fillRect/>
                </a:stretch>
              </p:blipFill>
              <p:spPr>
                <a:xfrm>
                  <a:off x="7328938" y="4360596"/>
                  <a:ext cx="224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48" name="Ink 147">
                  <a:extLst>
                    <a:ext uri="{FF2B5EF4-FFF2-40B4-BE49-F238E27FC236}">
                      <a16:creationId xmlns:a16="http://schemas.microsoft.com/office/drawing/2014/main" id="{5C98AC70-8FE3-334E-9C2F-91156D7BBF99}"/>
                    </a:ext>
                  </a:extLst>
                </p14:cNvPr>
                <p14:cNvContentPartPr/>
                <p14:nvPr/>
              </p14:nvContentPartPr>
              <p14:xfrm>
                <a:off x="7692178" y="4460676"/>
                <a:ext cx="12240" cy="11160"/>
              </p14:xfrm>
            </p:contentPart>
          </mc:Choice>
          <mc:Fallback>
            <p:pic>
              <p:nvPicPr>
                <p:cNvPr id="148" name="Ink 147">
                  <a:extLst>
                    <a:ext uri="{FF2B5EF4-FFF2-40B4-BE49-F238E27FC236}">
                      <a16:creationId xmlns:a16="http://schemas.microsoft.com/office/drawing/2014/main" id="{5C98AC70-8FE3-334E-9C2F-91156D7BBF99}"/>
                    </a:ext>
                  </a:extLst>
                </p:cNvPr>
                <p:cNvPicPr/>
                <p:nvPr/>
              </p:nvPicPr>
              <p:blipFill>
                <a:blip r:embed="rId78"/>
                <a:stretch>
                  <a:fillRect/>
                </a:stretch>
              </p:blipFill>
              <p:spPr>
                <a:xfrm>
                  <a:off x="7674538" y="4442676"/>
                  <a:ext cx="478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9" name="Ink 148">
                  <a:extLst>
                    <a:ext uri="{FF2B5EF4-FFF2-40B4-BE49-F238E27FC236}">
                      <a16:creationId xmlns:a16="http://schemas.microsoft.com/office/drawing/2014/main" id="{1F49EFC7-6ECB-CB44-8D66-D3C0C390E4A2}"/>
                    </a:ext>
                  </a:extLst>
                </p14:cNvPr>
                <p14:cNvContentPartPr/>
                <p14:nvPr/>
              </p14:nvContentPartPr>
              <p14:xfrm>
                <a:off x="7929418" y="4341516"/>
                <a:ext cx="209520" cy="188280"/>
              </p14:xfrm>
            </p:contentPart>
          </mc:Choice>
          <mc:Fallback>
            <p:pic>
              <p:nvPicPr>
                <p:cNvPr id="149" name="Ink 148">
                  <a:extLst>
                    <a:ext uri="{FF2B5EF4-FFF2-40B4-BE49-F238E27FC236}">
                      <a16:creationId xmlns:a16="http://schemas.microsoft.com/office/drawing/2014/main" id="{1F49EFC7-6ECB-CB44-8D66-D3C0C390E4A2}"/>
                    </a:ext>
                  </a:extLst>
                </p:cNvPr>
                <p:cNvPicPr/>
                <p:nvPr/>
              </p:nvPicPr>
              <p:blipFill>
                <a:blip r:embed="rId215"/>
                <a:stretch>
                  <a:fillRect/>
                </a:stretch>
              </p:blipFill>
              <p:spPr>
                <a:xfrm>
                  <a:off x="7911778" y="4323876"/>
                  <a:ext cx="2451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0" name="Ink 149">
                  <a:extLst>
                    <a:ext uri="{FF2B5EF4-FFF2-40B4-BE49-F238E27FC236}">
                      <a16:creationId xmlns:a16="http://schemas.microsoft.com/office/drawing/2014/main" id="{AE8B9905-040B-794A-AFA3-1BA53721AFE5}"/>
                    </a:ext>
                  </a:extLst>
                </p14:cNvPr>
                <p14:cNvContentPartPr/>
                <p14:nvPr/>
              </p14:nvContentPartPr>
              <p14:xfrm>
                <a:off x="7998178" y="4382916"/>
                <a:ext cx="120600" cy="236880"/>
              </p14:xfrm>
            </p:contentPart>
          </mc:Choice>
          <mc:Fallback>
            <p:pic>
              <p:nvPicPr>
                <p:cNvPr id="150" name="Ink 149">
                  <a:extLst>
                    <a:ext uri="{FF2B5EF4-FFF2-40B4-BE49-F238E27FC236}">
                      <a16:creationId xmlns:a16="http://schemas.microsoft.com/office/drawing/2014/main" id="{AE8B9905-040B-794A-AFA3-1BA53721AFE5}"/>
                    </a:ext>
                  </a:extLst>
                </p:cNvPr>
                <p:cNvPicPr/>
                <p:nvPr/>
              </p:nvPicPr>
              <p:blipFill>
                <a:blip r:embed="rId217"/>
                <a:stretch>
                  <a:fillRect/>
                </a:stretch>
              </p:blipFill>
              <p:spPr>
                <a:xfrm>
                  <a:off x="7980178" y="4364916"/>
                  <a:ext cx="1562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1" name="Ink 150">
                  <a:extLst>
                    <a:ext uri="{FF2B5EF4-FFF2-40B4-BE49-F238E27FC236}">
                      <a16:creationId xmlns:a16="http://schemas.microsoft.com/office/drawing/2014/main" id="{0F0E2CA7-A800-E246-A2AC-2F296A3DD0DA}"/>
                    </a:ext>
                  </a:extLst>
                </p14:cNvPr>
                <p14:cNvContentPartPr/>
                <p14:nvPr/>
              </p14:nvContentPartPr>
              <p14:xfrm>
                <a:off x="8247298" y="4425756"/>
                <a:ext cx="209160" cy="179280"/>
              </p14:xfrm>
            </p:contentPart>
          </mc:Choice>
          <mc:Fallback>
            <p:pic>
              <p:nvPicPr>
                <p:cNvPr id="151" name="Ink 150">
                  <a:extLst>
                    <a:ext uri="{FF2B5EF4-FFF2-40B4-BE49-F238E27FC236}">
                      <a16:creationId xmlns:a16="http://schemas.microsoft.com/office/drawing/2014/main" id="{0F0E2CA7-A800-E246-A2AC-2F296A3DD0DA}"/>
                    </a:ext>
                  </a:extLst>
                </p:cNvPr>
                <p:cNvPicPr/>
                <p:nvPr/>
              </p:nvPicPr>
              <p:blipFill>
                <a:blip r:embed="rId219"/>
                <a:stretch>
                  <a:fillRect/>
                </a:stretch>
              </p:blipFill>
              <p:spPr>
                <a:xfrm>
                  <a:off x="8229658" y="4408116"/>
                  <a:ext cx="244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2" name="Ink 151">
                  <a:extLst>
                    <a:ext uri="{FF2B5EF4-FFF2-40B4-BE49-F238E27FC236}">
                      <a16:creationId xmlns:a16="http://schemas.microsoft.com/office/drawing/2014/main" id="{4B24876C-0CC0-CD45-9C8F-958DDFDF5B57}"/>
                    </a:ext>
                  </a:extLst>
                </p14:cNvPr>
                <p14:cNvContentPartPr/>
                <p14:nvPr/>
              </p14:nvContentPartPr>
              <p14:xfrm>
                <a:off x="8501098" y="4040196"/>
                <a:ext cx="185760" cy="565200"/>
              </p14:xfrm>
            </p:contentPart>
          </mc:Choice>
          <mc:Fallback>
            <p:pic>
              <p:nvPicPr>
                <p:cNvPr id="152" name="Ink 151">
                  <a:extLst>
                    <a:ext uri="{FF2B5EF4-FFF2-40B4-BE49-F238E27FC236}">
                      <a16:creationId xmlns:a16="http://schemas.microsoft.com/office/drawing/2014/main" id="{4B24876C-0CC0-CD45-9C8F-958DDFDF5B57}"/>
                    </a:ext>
                  </a:extLst>
                </p:cNvPr>
                <p:cNvPicPr/>
                <p:nvPr/>
              </p:nvPicPr>
              <p:blipFill>
                <a:blip r:embed="rId221"/>
                <a:stretch>
                  <a:fillRect/>
                </a:stretch>
              </p:blipFill>
              <p:spPr>
                <a:xfrm>
                  <a:off x="8483098" y="4022196"/>
                  <a:ext cx="22140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3" name="Ink 152">
                  <a:extLst>
                    <a:ext uri="{FF2B5EF4-FFF2-40B4-BE49-F238E27FC236}">
                      <a16:creationId xmlns:a16="http://schemas.microsoft.com/office/drawing/2014/main" id="{AD82B9B7-2A95-0147-838A-8817C73B1E6B}"/>
                    </a:ext>
                  </a:extLst>
                </p14:cNvPr>
                <p14:cNvContentPartPr/>
                <p14:nvPr/>
              </p14:nvContentPartPr>
              <p14:xfrm>
                <a:off x="4761778" y="4842996"/>
                <a:ext cx="3978000" cy="201240"/>
              </p14:xfrm>
            </p:contentPart>
          </mc:Choice>
          <mc:Fallback>
            <p:pic>
              <p:nvPicPr>
                <p:cNvPr id="153" name="Ink 152">
                  <a:extLst>
                    <a:ext uri="{FF2B5EF4-FFF2-40B4-BE49-F238E27FC236}">
                      <a16:creationId xmlns:a16="http://schemas.microsoft.com/office/drawing/2014/main" id="{AD82B9B7-2A95-0147-838A-8817C73B1E6B}"/>
                    </a:ext>
                  </a:extLst>
                </p:cNvPr>
                <p:cNvPicPr/>
                <p:nvPr/>
              </p:nvPicPr>
              <p:blipFill>
                <a:blip r:embed="rId223"/>
                <a:stretch>
                  <a:fillRect/>
                </a:stretch>
              </p:blipFill>
              <p:spPr>
                <a:xfrm>
                  <a:off x="4744138" y="4824996"/>
                  <a:ext cx="4013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5" name="Ink 154">
                  <a:extLst>
                    <a:ext uri="{FF2B5EF4-FFF2-40B4-BE49-F238E27FC236}">
                      <a16:creationId xmlns:a16="http://schemas.microsoft.com/office/drawing/2014/main" id="{2EB541E9-992B-5C46-8C61-E5E99B45FAF4}"/>
                    </a:ext>
                  </a:extLst>
                </p14:cNvPr>
                <p14:cNvContentPartPr/>
                <p14:nvPr/>
              </p14:nvContentPartPr>
              <p14:xfrm>
                <a:off x="6526138" y="5006436"/>
                <a:ext cx="24840" cy="605160"/>
              </p14:xfrm>
            </p:contentPart>
          </mc:Choice>
          <mc:Fallback>
            <p:pic>
              <p:nvPicPr>
                <p:cNvPr id="155" name="Ink 154">
                  <a:extLst>
                    <a:ext uri="{FF2B5EF4-FFF2-40B4-BE49-F238E27FC236}">
                      <a16:creationId xmlns:a16="http://schemas.microsoft.com/office/drawing/2014/main" id="{2EB541E9-992B-5C46-8C61-E5E99B45FAF4}"/>
                    </a:ext>
                  </a:extLst>
                </p:cNvPr>
                <p:cNvPicPr/>
                <p:nvPr/>
              </p:nvPicPr>
              <p:blipFill>
                <a:blip r:embed="rId225"/>
                <a:stretch>
                  <a:fillRect/>
                </a:stretch>
              </p:blipFill>
              <p:spPr>
                <a:xfrm>
                  <a:off x="6508138" y="4988796"/>
                  <a:ext cx="60480" cy="640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6" name="Ink 155">
                  <a:extLst>
                    <a:ext uri="{FF2B5EF4-FFF2-40B4-BE49-F238E27FC236}">
                      <a16:creationId xmlns:a16="http://schemas.microsoft.com/office/drawing/2014/main" id="{0867E95D-FB1C-CF4D-B996-2B5FEAB0EF73}"/>
                    </a:ext>
                  </a:extLst>
                </p14:cNvPr>
                <p14:cNvContentPartPr/>
                <p14:nvPr/>
              </p14:nvContentPartPr>
              <p14:xfrm>
                <a:off x="6298618" y="5539596"/>
                <a:ext cx="332280" cy="268920"/>
              </p14:xfrm>
            </p:contentPart>
          </mc:Choice>
          <mc:Fallback>
            <p:pic>
              <p:nvPicPr>
                <p:cNvPr id="156" name="Ink 155">
                  <a:extLst>
                    <a:ext uri="{FF2B5EF4-FFF2-40B4-BE49-F238E27FC236}">
                      <a16:creationId xmlns:a16="http://schemas.microsoft.com/office/drawing/2014/main" id="{0867E95D-FB1C-CF4D-B996-2B5FEAB0EF73}"/>
                    </a:ext>
                  </a:extLst>
                </p:cNvPr>
                <p:cNvPicPr/>
                <p:nvPr/>
              </p:nvPicPr>
              <p:blipFill>
                <a:blip r:embed="rId227"/>
                <a:stretch>
                  <a:fillRect/>
                </a:stretch>
              </p:blipFill>
              <p:spPr>
                <a:xfrm>
                  <a:off x="6280618" y="5521956"/>
                  <a:ext cx="3679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1" name="Ink 170">
                  <a:extLst>
                    <a:ext uri="{FF2B5EF4-FFF2-40B4-BE49-F238E27FC236}">
                      <a16:creationId xmlns:a16="http://schemas.microsoft.com/office/drawing/2014/main" id="{06E7805F-C8ED-444A-AF65-12588666F455}"/>
                    </a:ext>
                  </a:extLst>
                </p14:cNvPr>
                <p14:cNvContentPartPr/>
                <p14:nvPr/>
              </p14:nvContentPartPr>
              <p14:xfrm>
                <a:off x="6130858" y="6054396"/>
                <a:ext cx="263160" cy="212400"/>
              </p14:xfrm>
            </p:contentPart>
          </mc:Choice>
          <mc:Fallback>
            <p:pic>
              <p:nvPicPr>
                <p:cNvPr id="171" name="Ink 170">
                  <a:extLst>
                    <a:ext uri="{FF2B5EF4-FFF2-40B4-BE49-F238E27FC236}">
                      <a16:creationId xmlns:a16="http://schemas.microsoft.com/office/drawing/2014/main" id="{06E7805F-C8ED-444A-AF65-12588666F455}"/>
                    </a:ext>
                  </a:extLst>
                </p:cNvPr>
                <p:cNvPicPr/>
                <p:nvPr/>
              </p:nvPicPr>
              <p:blipFill>
                <a:blip r:embed="rId229"/>
                <a:stretch>
                  <a:fillRect/>
                </a:stretch>
              </p:blipFill>
              <p:spPr>
                <a:xfrm>
                  <a:off x="6112858" y="6036396"/>
                  <a:ext cx="2988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2" name="Ink 171">
                  <a:extLst>
                    <a:ext uri="{FF2B5EF4-FFF2-40B4-BE49-F238E27FC236}">
                      <a16:creationId xmlns:a16="http://schemas.microsoft.com/office/drawing/2014/main" id="{72DD0D33-0F7A-3141-BA50-724985451576}"/>
                    </a:ext>
                  </a:extLst>
                </p14:cNvPr>
                <p14:cNvContentPartPr/>
                <p14:nvPr/>
              </p14:nvContentPartPr>
              <p14:xfrm>
                <a:off x="6478978" y="6080316"/>
                <a:ext cx="113760" cy="128880"/>
              </p14:xfrm>
            </p:contentPart>
          </mc:Choice>
          <mc:Fallback>
            <p:pic>
              <p:nvPicPr>
                <p:cNvPr id="172" name="Ink 171">
                  <a:extLst>
                    <a:ext uri="{FF2B5EF4-FFF2-40B4-BE49-F238E27FC236}">
                      <a16:creationId xmlns:a16="http://schemas.microsoft.com/office/drawing/2014/main" id="{72DD0D33-0F7A-3141-BA50-724985451576}"/>
                    </a:ext>
                  </a:extLst>
                </p:cNvPr>
                <p:cNvPicPr/>
                <p:nvPr/>
              </p:nvPicPr>
              <p:blipFill>
                <a:blip r:embed="rId231"/>
                <a:stretch>
                  <a:fillRect/>
                </a:stretch>
              </p:blipFill>
              <p:spPr>
                <a:xfrm>
                  <a:off x="6461338" y="6062316"/>
                  <a:ext cx="149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3" name="Ink 172">
                  <a:extLst>
                    <a:ext uri="{FF2B5EF4-FFF2-40B4-BE49-F238E27FC236}">
                      <a16:creationId xmlns:a16="http://schemas.microsoft.com/office/drawing/2014/main" id="{20720097-32CF-464B-B851-8A2B4A8C23FD}"/>
                    </a:ext>
                  </a:extLst>
                </p14:cNvPr>
                <p14:cNvContentPartPr/>
                <p14:nvPr/>
              </p14:nvContentPartPr>
              <p14:xfrm>
                <a:off x="6706858" y="6078516"/>
                <a:ext cx="174960" cy="101160"/>
              </p14:xfrm>
            </p:contentPart>
          </mc:Choice>
          <mc:Fallback>
            <p:pic>
              <p:nvPicPr>
                <p:cNvPr id="173" name="Ink 172">
                  <a:extLst>
                    <a:ext uri="{FF2B5EF4-FFF2-40B4-BE49-F238E27FC236}">
                      <a16:creationId xmlns:a16="http://schemas.microsoft.com/office/drawing/2014/main" id="{20720097-32CF-464B-B851-8A2B4A8C23FD}"/>
                    </a:ext>
                  </a:extLst>
                </p:cNvPr>
                <p:cNvPicPr/>
                <p:nvPr/>
              </p:nvPicPr>
              <p:blipFill>
                <a:blip r:embed="rId233"/>
                <a:stretch>
                  <a:fillRect/>
                </a:stretch>
              </p:blipFill>
              <p:spPr>
                <a:xfrm>
                  <a:off x="6689218" y="6060876"/>
                  <a:ext cx="2106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4" name="Ink 173">
                  <a:extLst>
                    <a:ext uri="{FF2B5EF4-FFF2-40B4-BE49-F238E27FC236}">
                      <a16:creationId xmlns:a16="http://schemas.microsoft.com/office/drawing/2014/main" id="{F68B4C3C-CE86-6548-AFE5-180A9128A34C}"/>
                    </a:ext>
                  </a:extLst>
                </p14:cNvPr>
                <p14:cNvContentPartPr/>
                <p14:nvPr/>
              </p14:nvContentPartPr>
              <p14:xfrm>
                <a:off x="6949138" y="5850636"/>
                <a:ext cx="102240" cy="326880"/>
              </p14:xfrm>
            </p:contentPart>
          </mc:Choice>
          <mc:Fallback>
            <p:pic>
              <p:nvPicPr>
                <p:cNvPr id="174" name="Ink 173">
                  <a:extLst>
                    <a:ext uri="{FF2B5EF4-FFF2-40B4-BE49-F238E27FC236}">
                      <a16:creationId xmlns:a16="http://schemas.microsoft.com/office/drawing/2014/main" id="{F68B4C3C-CE86-6548-AFE5-180A9128A34C}"/>
                    </a:ext>
                  </a:extLst>
                </p:cNvPr>
                <p:cNvPicPr/>
                <p:nvPr/>
              </p:nvPicPr>
              <p:blipFill>
                <a:blip r:embed="rId235"/>
                <a:stretch>
                  <a:fillRect/>
                </a:stretch>
              </p:blipFill>
              <p:spPr>
                <a:xfrm>
                  <a:off x="6931138" y="5832996"/>
                  <a:ext cx="13788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5" name="Ink 174">
                  <a:extLst>
                    <a:ext uri="{FF2B5EF4-FFF2-40B4-BE49-F238E27FC236}">
                      <a16:creationId xmlns:a16="http://schemas.microsoft.com/office/drawing/2014/main" id="{5C09DB7C-D273-C54A-B1AA-964EF6F0BF48}"/>
                    </a:ext>
                  </a:extLst>
                </p14:cNvPr>
                <p14:cNvContentPartPr/>
                <p14:nvPr/>
              </p14:nvContentPartPr>
              <p14:xfrm>
                <a:off x="6867418" y="5941716"/>
                <a:ext cx="255600" cy="53280"/>
              </p14:xfrm>
            </p:contentPart>
          </mc:Choice>
          <mc:Fallback>
            <p:pic>
              <p:nvPicPr>
                <p:cNvPr id="175" name="Ink 174">
                  <a:extLst>
                    <a:ext uri="{FF2B5EF4-FFF2-40B4-BE49-F238E27FC236}">
                      <a16:creationId xmlns:a16="http://schemas.microsoft.com/office/drawing/2014/main" id="{5C09DB7C-D273-C54A-B1AA-964EF6F0BF48}"/>
                    </a:ext>
                  </a:extLst>
                </p:cNvPr>
                <p:cNvPicPr/>
                <p:nvPr/>
              </p:nvPicPr>
              <p:blipFill>
                <a:blip r:embed="rId237"/>
                <a:stretch>
                  <a:fillRect/>
                </a:stretch>
              </p:blipFill>
              <p:spPr>
                <a:xfrm>
                  <a:off x="6849778" y="5923716"/>
                  <a:ext cx="2912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76" name="Ink 175">
                  <a:extLst>
                    <a:ext uri="{FF2B5EF4-FFF2-40B4-BE49-F238E27FC236}">
                      <a16:creationId xmlns:a16="http://schemas.microsoft.com/office/drawing/2014/main" id="{7974A64E-73DA-D94B-8829-FFE2F020B3AF}"/>
                    </a:ext>
                  </a:extLst>
                </p14:cNvPr>
                <p14:cNvContentPartPr/>
                <p14:nvPr/>
              </p14:nvContentPartPr>
              <p14:xfrm>
                <a:off x="6163978" y="6557316"/>
                <a:ext cx="339840" cy="120600"/>
              </p14:xfrm>
            </p:contentPart>
          </mc:Choice>
          <mc:Fallback>
            <p:pic>
              <p:nvPicPr>
                <p:cNvPr id="176" name="Ink 175">
                  <a:extLst>
                    <a:ext uri="{FF2B5EF4-FFF2-40B4-BE49-F238E27FC236}">
                      <a16:creationId xmlns:a16="http://schemas.microsoft.com/office/drawing/2014/main" id="{7974A64E-73DA-D94B-8829-FFE2F020B3AF}"/>
                    </a:ext>
                  </a:extLst>
                </p:cNvPr>
                <p:cNvPicPr/>
                <p:nvPr/>
              </p:nvPicPr>
              <p:blipFill>
                <a:blip r:embed="rId239"/>
                <a:stretch>
                  <a:fillRect/>
                </a:stretch>
              </p:blipFill>
              <p:spPr>
                <a:xfrm>
                  <a:off x="6145978" y="6539676"/>
                  <a:ext cx="3754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7" name="Ink 176">
                  <a:extLst>
                    <a:ext uri="{FF2B5EF4-FFF2-40B4-BE49-F238E27FC236}">
                      <a16:creationId xmlns:a16="http://schemas.microsoft.com/office/drawing/2014/main" id="{1D5BAF14-5216-124F-A404-9C5A22877E68}"/>
                    </a:ext>
                  </a:extLst>
                </p14:cNvPr>
                <p14:cNvContentPartPr/>
                <p14:nvPr/>
              </p14:nvContentPartPr>
              <p14:xfrm>
                <a:off x="6399418" y="6405036"/>
                <a:ext cx="182880" cy="333000"/>
              </p14:xfrm>
            </p:contentPart>
          </mc:Choice>
          <mc:Fallback>
            <p:pic>
              <p:nvPicPr>
                <p:cNvPr id="177" name="Ink 176">
                  <a:extLst>
                    <a:ext uri="{FF2B5EF4-FFF2-40B4-BE49-F238E27FC236}">
                      <a16:creationId xmlns:a16="http://schemas.microsoft.com/office/drawing/2014/main" id="{1D5BAF14-5216-124F-A404-9C5A22877E68}"/>
                    </a:ext>
                  </a:extLst>
                </p:cNvPr>
                <p:cNvPicPr/>
                <p:nvPr/>
              </p:nvPicPr>
              <p:blipFill>
                <a:blip r:embed="rId241"/>
                <a:stretch>
                  <a:fillRect/>
                </a:stretch>
              </p:blipFill>
              <p:spPr>
                <a:xfrm>
                  <a:off x="6381778" y="6387036"/>
                  <a:ext cx="21852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8" name="Ink 177">
                  <a:extLst>
                    <a:ext uri="{FF2B5EF4-FFF2-40B4-BE49-F238E27FC236}">
                      <a16:creationId xmlns:a16="http://schemas.microsoft.com/office/drawing/2014/main" id="{8B2B37D4-760C-A945-8653-4215BDC65F79}"/>
                    </a:ext>
                  </a:extLst>
                </p14:cNvPr>
                <p14:cNvContentPartPr/>
                <p14:nvPr/>
              </p14:nvContentPartPr>
              <p14:xfrm>
                <a:off x="6709018" y="6555156"/>
                <a:ext cx="218880" cy="80640"/>
              </p14:xfrm>
            </p:contentPart>
          </mc:Choice>
          <mc:Fallback>
            <p:pic>
              <p:nvPicPr>
                <p:cNvPr id="178" name="Ink 177">
                  <a:extLst>
                    <a:ext uri="{FF2B5EF4-FFF2-40B4-BE49-F238E27FC236}">
                      <a16:creationId xmlns:a16="http://schemas.microsoft.com/office/drawing/2014/main" id="{8B2B37D4-760C-A945-8653-4215BDC65F79}"/>
                    </a:ext>
                  </a:extLst>
                </p:cNvPr>
                <p:cNvPicPr/>
                <p:nvPr/>
              </p:nvPicPr>
              <p:blipFill>
                <a:blip r:embed="rId243"/>
                <a:stretch>
                  <a:fillRect/>
                </a:stretch>
              </p:blipFill>
              <p:spPr>
                <a:xfrm>
                  <a:off x="6691378" y="6537516"/>
                  <a:ext cx="2545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9" name="Ink 178">
                  <a:extLst>
                    <a:ext uri="{FF2B5EF4-FFF2-40B4-BE49-F238E27FC236}">
                      <a16:creationId xmlns:a16="http://schemas.microsoft.com/office/drawing/2014/main" id="{92560CAD-AB7E-4A44-92E6-31E28435AAEE}"/>
                    </a:ext>
                  </a:extLst>
                </p14:cNvPr>
                <p14:cNvContentPartPr/>
                <p14:nvPr/>
              </p14:nvContentPartPr>
              <p14:xfrm>
                <a:off x="6946978" y="6571356"/>
                <a:ext cx="15840" cy="54720"/>
              </p14:xfrm>
            </p:contentPart>
          </mc:Choice>
          <mc:Fallback>
            <p:pic>
              <p:nvPicPr>
                <p:cNvPr id="179" name="Ink 178">
                  <a:extLst>
                    <a:ext uri="{FF2B5EF4-FFF2-40B4-BE49-F238E27FC236}">
                      <a16:creationId xmlns:a16="http://schemas.microsoft.com/office/drawing/2014/main" id="{92560CAD-AB7E-4A44-92E6-31E28435AAEE}"/>
                    </a:ext>
                  </a:extLst>
                </p:cNvPr>
                <p:cNvPicPr/>
                <p:nvPr/>
              </p:nvPicPr>
              <p:blipFill>
                <a:blip r:embed="rId245"/>
                <a:stretch>
                  <a:fillRect/>
                </a:stretch>
              </p:blipFill>
              <p:spPr>
                <a:xfrm>
                  <a:off x="6929338" y="6553716"/>
                  <a:ext cx="514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80" name="Ink 179">
                  <a:extLst>
                    <a:ext uri="{FF2B5EF4-FFF2-40B4-BE49-F238E27FC236}">
                      <a16:creationId xmlns:a16="http://schemas.microsoft.com/office/drawing/2014/main" id="{8666D93B-4699-0641-83CC-CD40FD8FCC7D}"/>
                    </a:ext>
                  </a:extLst>
                </p14:cNvPr>
                <p14:cNvContentPartPr/>
                <p14:nvPr/>
              </p14:nvContentPartPr>
              <p14:xfrm>
                <a:off x="6911698" y="6470916"/>
                <a:ext cx="20520" cy="70560"/>
              </p14:xfrm>
            </p:contentPart>
          </mc:Choice>
          <mc:Fallback>
            <p:pic>
              <p:nvPicPr>
                <p:cNvPr id="180" name="Ink 179">
                  <a:extLst>
                    <a:ext uri="{FF2B5EF4-FFF2-40B4-BE49-F238E27FC236}">
                      <a16:creationId xmlns:a16="http://schemas.microsoft.com/office/drawing/2014/main" id="{8666D93B-4699-0641-83CC-CD40FD8FCC7D}"/>
                    </a:ext>
                  </a:extLst>
                </p:cNvPr>
                <p:cNvPicPr/>
                <p:nvPr/>
              </p:nvPicPr>
              <p:blipFill>
                <a:blip r:embed="rId247"/>
                <a:stretch>
                  <a:fillRect/>
                </a:stretch>
              </p:blipFill>
              <p:spPr>
                <a:xfrm>
                  <a:off x="6893698" y="6453276"/>
                  <a:ext cx="561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1" name="Ink 180">
                  <a:extLst>
                    <a:ext uri="{FF2B5EF4-FFF2-40B4-BE49-F238E27FC236}">
                      <a16:creationId xmlns:a16="http://schemas.microsoft.com/office/drawing/2014/main" id="{B7868D55-CD26-E147-94B5-015D9F8A5FE3}"/>
                    </a:ext>
                  </a:extLst>
                </p14:cNvPr>
                <p14:cNvContentPartPr/>
                <p14:nvPr/>
              </p14:nvContentPartPr>
              <p14:xfrm>
                <a:off x="6977938" y="6493236"/>
                <a:ext cx="124560" cy="86400"/>
              </p14:xfrm>
            </p:contentPart>
          </mc:Choice>
          <mc:Fallback>
            <p:pic>
              <p:nvPicPr>
                <p:cNvPr id="181" name="Ink 180">
                  <a:extLst>
                    <a:ext uri="{FF2B5EF4-FFF2-40B4-BE49-F238E27FC236}">
                      <a16:creationId xmlns:a16="http://schemas.microsoft.com/office/drawing/2014/main" id="{B7868D55-CD26-E147-94B5-015D9F8A5FE3}"/>
                    </a:ext>
                  </a:extLst>
                </p:cNvPr>
                <p:cNvPicPr/>
                <p:nvPr/>
              </p:nvPicPr>
              <p:blipFill>
                <a:blip r:embed="rId249"/>
                <a:stretch>
                  <a:fillRect/>
                </a:stretch>
              </p:blipFill>
              <p:spPr>
                <a:xfrm>
                  <a:off x="6959938" y="6475236"/>
                  <a:ext cx="160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2" name="Ink 181">
                  <a:extLst>
                    <a:ext uri="{FF2B5EF4-FFF2-40B4-BE49-F238E27FC236}">
                      <a16:creationId xmlns:a16="http://schemas.microsoft.com/office/drawing/2014/main" id="{2785D7ED-B285-424E-A6DE-E9CC898A23D1}"/>
                    </a:ext>
                  </a:extLst>
                </p14:cNvPr>
                <p14:cNvContentPartPr/>
                <p14:nvPr/>
              </p14:nvContentPartPr>
              <p14:xfrm>
                <a:off x="7205098" y="6394956"/>
                <a:ext cx="43560" cy="199800"/>
              </p14:xfrm>
            </p:contentPart>
          </mc:Choice>
          <mc:Fallback>
            <p:pic>
              <p:nvPicPr>
                <p:cNvPr id="182" name="Ink 181">
                  <a:extLst>
                    <a:ext uri="{FF2B5EF4-FFF2-40B4-BE49-F238E27FC236}">
                      <a16:creationId xmlns:a16="http://schemas.microsoft.com/office/drawing/2014/main" id="{2785D7ED-B285-424E-A6DE-E9CC898A23D1}"/>
                    </a:ext>
                  </a:extLst>
                </p:cNvPr>
                <p:cNvPicPr/>
                <p:nvPr/>
              </p:nvPicPr>
              <p:blipFill>
                <a:blip r:embed="rId251"/>
                <a:stretch>
                  <a:fillRect/>
                </a:stretch>
              </p:blipFill>
              <p:spPr>
                <a:xfrm>
                  <a:off x="7187098" y="6377316"/>
                  <a:ext cx="792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83" name="Ink 182">
                  <a:extLst>
                    <a:ext uri="{FF2B5EF4-FFF2-40B4-BE49-F238E27FC236}">
                      <a16:creationId xmlns:a16="http://schemas.microsoft.com/office/drawing/2014/main" id="{AEAC352B-42A1-814C-B89E-64D2BDD46E57}"/>
                    </a:ext>
                  </a:extLst>
                </p14:cNvPr>
                <p14:cNvContentPartPr/>
                <p14:nvPr/>
              </p14:nvContentPartPr>
              <p14:xfrm>
                <a:off x="7329298" y="6425916"/>
                <a:ext cx="259200" cy="120960"/>
              </p14:xfrm>
            </p:contentPart>
          </mc:Choice>
          <mc:Fallback>
            <p:pic>
              <p:nvPicPr>
                <p:cNvPr id="183" name="Ink 182">
                  <a:extLst>
                    <a:ext uri="{FF2B5EF4-FFF2-40B4-BE49-F238E27FC236}">
                      <a16:creationId xmlns:a16="http://schemas.microsoft.com/office/drawing/2014/main" id="{AEAC352B-42A1-814C-B89E-64D2BDD46E57}"/>
                    </a:ext>
                  </a:extLst>
                </p:cNvPr>
                <p:cNvPicPr/>
                <p:nvPr/>
              </p:nvPicPr>
              <p:blipFill>
                <a:blip r:embed="rId253"/>
                <a:stretch>
                  <a:fillRect/>
                </a:stretch>
              </p:blipFill>
              <p:spPr>
                <a:xfrm>
                  <a:off x="7311658" y="6407916"/>
                  <a:ext cx="294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4" name="Ink 183">
                  <a:extLst>
                    <a:ext uri="{FF2B5EF4-FFF2-40B4-BE49-F238E27FC236}">
                      <a16:creationId xmlns:a16="http://schemas.microsoft.com/office/drawing/2014/main" id="{75DDBEB0-C1C3-D847-B919-296D597920E4}"/>
                    </a:ext>
                  </a:extLst>
                </p14:cNvPr>
                <p14:cNvContentPartPr/>
                <p14:nvPr/>
              </p14:nvContentPartPr>
              <p14:xfrm>
                <a:off x="7679218" y="6335556"/>
                <a:ext cx="88920" cy="299880"/>
              </p14:xfrm>
            </p:contentPart>
          </mc:Choice>
          <mc:Fallback>
            <p:pic>
              <p:nvPicPr>
                <p:cNvPr id="184" name="Ink 183">
                  <a:extLst>
                    <a:ext uri="{FF2B5EF4-FFF2-40B4-BE49-F238E27FC236}">
                      <a16:creationId xmlns:a16="http://schemas.microsoft.com/office/drawing/2014/main" id="{75DDBEB0-C1C3-D847-B919-296D597920E4}"/>
                    </a:ext>
                  </a:extLst>
                </p:cNvPr>
                <p:cNvPicPr/>
                <p:nvPr/>
              </p:nvPicPr>
              <p:blipFill>
                <a:blip r:embed="rId255"/>
                <a:stretch>
                  <a:fillRect/>
                </a:stretch>
              </p:blipFill>
              <p:spPr>
                <a:xfrm>
                  <a:off x="7661218" y="6317916"/>
                  <a:ext cx="1245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6" name="Ink 185">
                  <a:extLst>
                    <a:ext uri="{FF2B5EF4-FFF2-40B4-BE49-F238E27FC236}">
                      <a16:creationId xmlns:a16="http://schemas.microsoft.com/office/drawing/2014/main" id="{7763A300-E64F-F74B-BBB2-60264BDBCB60}"/>
                    </a:ext>
                  </a:extLst>
                </p14:cNvPr>
                <p14:cNvContentPartPr/>
                <p14:nvPr/>
              </p14:nvContentPartPr>
              <p14:xfrm>
                <a:off x="8094658" y="5016156"/>
                <a:ext cx="326160" cy="545040"/>
              </p14:xfrm>
            </p:contentPart>
          </mc:Choice>
          <mc:Fallback>
            <p:pic>
              <p:nvPicPr>
                <p:cNvPr id="186" name="Ink 185">
                  <a:extLst>
                    <a:ext uri="{FF2B5EF4-FFF2-40B4-BE49-F238E27FC236}">
                      <a16:creationId xmlns:a16="http://schemas.microsoft.com/office/drawing/2014/main" id="{7763A300-E64F-F74B-BBB2-60264BDBCB60}"/>
                    </a:ext>
                  </a:extLst>
                </p:cNvPr>
                <p:cNvPicPr/>
                <p:nvPr/>
              </p:nvPicPr>
              <p:blipFill>
                <a:blip r:embed="rId257"/>
                <a:stretch>
                  <a:fillRect/>
                </a:stretch>
              </p:blipFill>
              <p:spPr>
                <a:xfrm>
                  <a:off x="8077018" y="4998516"/>
                  <a:ext cx="3618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7" name="Ink 186">
                  <a:extLst>
                    <a:ext uri="{FF2B5EF4-FFF2-40B4-BE49-F238E27FC236}">
                      <a16:creationId xmlns:a16="http://schemas.microsoft.com/office/drawing/2014/main" id="{BA25BC5F-70E7-2D4D-BD38-6475E8DFC60A}"/>
                    </a:ext>
                  </a:extLst>
                </p14:cNvPr>
                <p14:cNvContentPartPr/>
                <p14:nvPr/>
              </p14:nvContentPartPr>
              <p14:xfrm>
                <a:off x="8124898" y="5526276"/>
                <a:ext cx="371160" cy="225000"/>
              </p14:xfrm>
            </p:contentPart>
          </mc:Choice>
          <mc:Fallback>
            <p:pic>
              <p:nvPicPr>
                <p:cNvPr id="187" name="Ink 186">
                  <a:extLst>
                    <a:ext uri="{FF2B5EF4-FFF2-40B4-BE49-F238E27FC236}">
                      <a16:creationId xmlns:a16="http://schemas.microsoft.com/office/drawing/2014/main" id="{BA25BC5F-70E7-2D4D-BD38-6475E8DFC60A}"/>
                    </a:ext>
                  </a:extLst>
                </p:cNvPr>
                <p:cNvPicPr/>
                <p:nvPr/>
              </p:nvPicPr>
              <p:blipFill>
                <a:blip r:embed="rId259"/>
                <a:stretch>
                  <a:fillRect/>
                </a:stretch>
              </p:blipFill>
              <p:spPr>
                <a:xfrm>
                  <a:off x="8106898" y="5508636"/>
                  <a:ext cx="4068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88" name="Ink 187">
                  <a:extLst>
                    <a:ext uri="{FF2B5EF4-FFF2-40B4-BE49-F238E27FC236}">
                      <a16:creationId xmlns:a16="http://schemas.microsoft.com/office/drawing/2014/main" id="{7EC5073B-63DF-E043-B234-0CC569C46630}"/>
                    </a:ext>
                  </a:extLst>
                </p14:cNvPr>
                <p14:cNvContentPartPr/>
                <p14:nvPr/>
              </p14:nvContentPartPr>
              <p14:xfrm>
                <a:off x="8263498" y="5920116"/>
                <a:ext cx="16560" cy="251640"/>
              </p14:xfrm>
            </p:contentPart>
          </mc:Choice>
          <mc:Fallback>
            <p:pic>
              <p:nvPicPr>
                <p:cNvPr id="188" name="Ink 187">
                  <a:extLst>
                    <a:ext uri="{FF2B5EF4-FFF2-40B4-BE49-F238E27FC236}">
                      <a16:creationId xmlns:a16="http://schemas.microsoft.com/office/drawing/2014/main" id="{7EC5073B-63DF-E043-B234-0CC569C46630}"/>
                    </a:ext>
                  </a:extLst>
                </p:cNvPr>
                <p:cNvPicPr/>
                <p:nvPr/>
              </p:nvPicPr>
              <p:blipFill>
                <a:blip r:embed="rId261"/>
                <a:stretch>
                  <a:fillRect/>
                </a:stretch>
              </p:blipFill>
              <p:spPr>
                <a:xfrm>
                  <a:off x="8245858" y="5902116"/>
                  <a:ext cx="522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9" name="Ink 188">
                  <a:extLst>
                    <a:ext uri="{FF2B5EF4-FFF2-40B4-BE49-F238E27FC236}">
                      <a16:creationId xmlns:a16="http://schemas.microsoft.com/office/drawing/2014/main" id="{72DCD97C-F5B3-0448-B280-2C0FD9383A65}"/>
                    </a:ext>
                  </a:extLst>
                </p14:cNvPr>
                <p14:cNvContentPartPr/>
                <p14:nvPr/>
              </p14:nvContentPartPr>
              <p14:xfrm>
                <a:off x="8193298" y="5830116"/>
                <a:ext cx="176760" cy="183600"/>
              </p14:xfrm>
            </p:contentPart>
          </mc:Choice>
          <mc:Fallback>
            <p:pic>
              <p:nvPicPr>
                <p:cNvPr id="189" name="Ink 188">
                  <a:extLst>
                    <a:ext uri="{FF2B5EF4-FFF2-40B4-BE49-F238E27FC236}">
                      <a16:creationId xmlns:a16="http://schemas.microsoft.com/office/drawing/2014/main" id="{72DCD97C-F5B3-0448-B280-2C0FD9383A65}"/>
                    </a:ext>
                  </a:extLst>
                </p:cNvPr>
                <p:cNvPicPr/>
                <p:nvPr/>
              </p:nvPicPr>
              <p:blipFill>
                <a:blip r:embed="rId263"/>
                <a:stretch>
                  <a:fillRect/>
                </a:stretch>
              </p:blipFill>
              <p:spPr>
                <a:xfrm>
                  <a:off x="8175298" y="5812476"/>
                  <a:ext cx="2124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90" name="Ink 189">
                  <a:extLst>
                    <a:ext uri="{FF2B5EF4-FFF2-40B4-BE49-F238E27FC236}">
                      <a16:creationId xmlns:a16="http://schemas.microsoft.com/office/drawing/2014/main" id="{F7AEF740-30F0-5E47-9BAC-CD4DB05DEED8}"/>
                    </a:ext>
                  </a:extLst>
                </p14:cNvPr>
                <p14:cNvContentPartPr/>
                <p14:nvPr/>
              </p14:nvContentPartPr>
              <p14:xfrm>
                <a:off x="8371858" y="5949276"/>
                <a:ext cx="142920" cy="93600"/>
              </p14:xfrm>
            </p:contentPart>
          </mc:Choice>
          <mc:Fallback>
            <p:pic>
              <p:nvPicPr>
                <p:cNvPr id="190" name="Ink 189">
                  <a:extLst>
                    <a:ext uri="{FF2B5EF4-FFF2-40B4-BE49-F238E27FC236}">
                      <a16:creationId xmlns:a16="http://schemas.microsoft.com/office/drawing/2014/main" id="{F7AEF740-30F0-5E47-9BAC-CD4DB05DEED8}"/>
                    </a:ext>
                  </a:extLst>
                </p:cNvPr>
                <p:cNvPicPr/>
                <p:nvPr/>
              </p:nvPicPr>
              <p:blipFill>
                <a:blip r:embed="rId265"/>
                <a:stretch>
                  <a:fillRect/>
                </a:stretch>
              </p:blipFill>
              <p:spPr>
                <a:xfrm>
                  <a:off x="8353858" y="5931276"/>
                  <a:ext cx="1785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91" name="Ink 190">
                  <a:extLst>
                    <a:ext uri="{FF2B5EF4-FFF2-40B4-BE49-F238E27FC236}">
                      <a16:creationId xmlns:a16="http://schemas.microsoft.com/office/drawing/2014/main" id="{1D47FF22-CE9B-0F44-80BD-D91BD1BA7290}"/>
                    </a:ext>
                  </a:extLst>
                </p14:cNvPr>
                <p14:cNvContentPartPr/>
                <p14:nvPr/>
              </p14:nvContentPartPr>
              <p14:xfrm>
                <a:off x="8554378" y="5949276"/>
                <a:ext cx="56880" cy="86040"/>
              </p14:xfrm>
            </p:contentPart>
          </mc:Choice>
          <mc:Fallback>
            <p:pic>
              <p:nvPicPr>
                <p:cNvPr id="191" name="Ink 190">
                  <a:extLst>
                    <a:ext uri="{FF2B5EF4-FFF2-40B4-BE49-F238E27FC236}">
                      <a16:creationId xmlns:a16="http://schemas.microsoft.com/office/drawing/2014/main" id="{1D47FF22-CE9B-0F44-80BD-D91BD1BA7290}"/>
                    </a:ext>
                  </a:extLst>
                </p:cNvPr>
                <p:cNvPicPr/>
                <p:nvPr/>
              </p:nvPicPr>
              <p:blipFill>
                <a:blip r:embed="rId267"/>
                <a:stretch>
                  <a:fillRect/>
                </a:stretch>
              </p:blipFill>
              <p:spPr>
                <a:xfrm>
                  <a:off x="8536738" y="5931276"/>
                  <a:ext cx="925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92" name="Ink 191">
                  <a:extLst>
                    <a:ext uri="{FF2B5EF4-FFF2-40B4-BE49-F238E27FC236}">
                      <a16:creationId xmlns:a16="http://schemas.microsoft.com/office/drawing/2014/main" id="{A10D3663-73A6-E443-9937-C3E1CB13DB1F}"/>
                    </a:ext>
                  </a:extLst>
                </p14:cNvPr>
                <p14:cNvContentPartPr/>
                <p14:nvPr/>
              </p14:nvContentPartPr>
              <p14:xfrm>
                <a:off x="8627098" y="5977356"/>
                <a:ext cx="141480" cy="173520"/>
              </p14:xfrm>
            </p:contentPart>
          </mc:Choice>
          <mc:Fallback>
            <p:pic>
              <p:nvPicPr>
                <p:cNvPr id="192" name="Ink 191">
                  <a:extLst>
                    <a:ext uri="{FF2B5EF4-FFF2-40B4-BE49-F238E27FC236}">
                      <a16:creationId xmlns:a16="http://schemas.microsoft.com/office/drawing/2014/main" id="{A10D3663-73A6-E443-9937-C3E1CB13DB1F}"/>
                    </a:ext>
                  </a:extLst>
                </p:cNvPr>
                <p:cNvPicPr/>
                <p:nvPr/>
              </p:nvPicPr>
              <p:blipFill>
                <a:blip r:embed="rId269"/>
                <a:stretch>
                  <a:fillRect/>
                </a:stretch>
              </p:blipFill>
              <p:spPr>
                <a:xfrm>
                  <a:off x="8609458" y="5959716"/>
                  <a:ext cx="1771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93" name="Ink 192">
                  <a:extLst>
                    <a:ext uri="{FF2B5EF4-FFF2-40B4-BE49-F238E27FC236}">
                      <a16:creationId xmlns:a16="http://schemas.microsoft.com/office/drawing/2014/main" id="{2184CA3B-4D8C-5A46-9531-82046C97FE75}"/>
                    </a:ext>
                  </a:extLst>
                </p14:cNvPr>
                <p14:cNvContentPartPr/>
                <p14:nvPr/>
              </p14:nvContentPartPr>
              <p14:xfrm>
                <a:off x="8740858" y="5753436"/>
                <a:ext cx="5400" cy="10800"/>
              </p14:xfrm>
            </p:contentPart>
          </mc:Choice>
          <mc:Fallback>
            <p:pic>
              <p:nvPicPr>
                <p:cNvPr id="193" name="Ink 192">
                  <a:extLst>
                    <a:ext uri="{FF2B5EF4-FFF2-40B4-BE49-F238E27FC236}">
                      <a16:creationId xmlns:a16="http://schemas.microsoft.com/office/drawing/2014/main" id="{2184CA3B-4D8C-5A46-9531-82046C97FE75}"/>
                    </a:ext>
                  </a:extLst>
                </p:cNvPr>
                <p:cNvPicPr/>
                <p:nvPr/>
              </p:nvPicPr>
              <p:blipFill>
                <a:blip r:embed="rId78"/>
                <a:stretch>
                  <a:fillRect/>
                </a:stretch>
              </p:blipFill>
              <p:spPr>
                <a:xfrm>
                  <a:off x="8723218" y="5735796"/>
                  <a:ext cx="41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94" name="Ink 193">
                  <a:extLst>
                    <a:ext uri="{FF2B5EF4-FFF2-40B4-BE49-F238E27FC236}">
                      <a16:creationId xmlns:a16="http://schemas.microsoft.com/office/drawing/2014/main" id="{927D9F21-64E0-8E42-A224-247BD6D5A88C}"/>
                    </a:ext>
                  </a:extLst>
                </p14:cNvPr>
                <p14:cNvContentPartPr/>
                <p14:nvPr/>
              </p14:nvContentPartPr>
              <p14:xfrm>
                <a:off x="8843458" y="5875836"/>
                <a:ext cx="99720" cy="55080"/>
              </p14:xfrm>
            </p:contentPart>
          </mc:Choice>
          <mc:Fallback>
            <p:pic>
              <p:nvPicPr>
                <p:cNvPr id="194" name="Ink 193">
                  <a:extLst>
                    <a:ext uri="{FF2B5EF4-FFF2-40B4-BE49-F238E27FC236}">
                      <a16:creationId xmlns:a16="http://schemas.microsoft.com/office/drawing/2014/main" id="{927D9F21-64E0-8E42-A224-247BD6D5A88C}"/>
                    </a:ext>
                  </a:extLst>
                </p:cNvPr>
                <p:cNvPicPr/>
                <p:nvPr/>
              </p:nvPicPr>
              <p:blipFill>
                <a:blip r:embed="rId272"/>
                <a:stretch>
                  <a:fillRect/>
                </a:stretch>
              </p:blipFill>
              <p:spPr>
                <a:xfrm>
                  <a:off x="8825818" y="5857836"/>
                  <a:ext cx="1353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95" name="Ink 194">
                  <a:extLst>
                    <a:ext uri="{FF2B5EF4-FFF2-40B4-BE49-F238E27FC236}">
                      <a16:creationId xmlns:a16="http://schemas.microsoft.com/office/drawing/2014/main" id="{FE1E3A82-D8F3-6945-B517-681B4880BD9D}"/>
                    </a:ext>
                  </a:extLst>
                </p14:cNvPr>
                <p14:cNvContentPartPr/>
                <p14:nvPr/>
              </p14:nvContentPartPr>
              <p14:xfrm>
                <a:off x="8962258" y="5868636"/>
                <a:ext cx="150120" cy="98280"/>
              </p14:xfrm>
            </p:contentPart>
          </mc:Choice>
          <mc:Fallback>
            <p:pic>
              <p:nvPicPr>
                <p:cNvPr id="195" name="Ink 194">
                  <a:extLst>
                    <a:ext uri="{FF2B5EF4-FFF2-40B4-BE49-F238E27FC236}">
                      <a16:creationId xmlns:a16="http://schemas.microsoft.com/office/drawing/2014/main" id="{FE1E3A82-D8F3-6945-B517-681B4880BD9D}"/>
                    </a:ext>
                  </a:extLst>
                </p:cNvPr>
                <p:cNvPicPr/>
                <p:nvPr/>
              </p:nvPicPr>
              <p:blipFill>
                <a:blip r:embed="rId274"/>
                <a:stretch>
                  <a:fillRect/>
                </a:stretch>
              </p:blipFill>
              <p:spPr>
                <a:xfrm>
                  <a:off x="8944618" y="5850996"/>
                  <a:ext cx="1857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96" name="Ink 195">
                  <a:extLst>
                    <a:ext uri="{FF2B5EF4-FFF2-40B4-BE49-F238E27FC236}">
                      <a16:creationId xmlns:a16="http://schemas.microsoft.com/office/drawing/2014/main" id="{DB2CD0FE-92A1-9E4B-80C5-6E99931A1A6D}"/>
                    </a:ext>
                  </a:extLst>
                </p14:cNvPr>
                <p14:cNvContentPartPr/>
                <p14:nvPr/>
              </p14:nvContentPartPr>
              <p14:xfrm>
                <a:off x="9135418" y="5597196"/>
                <a:ext cx="51840" cy="470520"/>
              </p14:xfrm>
            </p:contentPart>
          </mc:Choice>
          <mc:Fallback>
            <p:pic>
              <p:nvPicPr>
                <p:cNvPr id="196" name="Ink 195">
                  <a:extLst>
                    <a:ext uri="{FF2B5EF4-FFF2-40B4-BE49-F238E27FC236}">
                      <a16:creationId xmlns:a16="http://schemas.microsoft.com/office/drawing/2014/main" id="{DB2CD0FE-92A1-9E4B-80C5-6E99931A1A6D}"/>
                    </a:ext>
                  </a:extLst>
                </p:cNvPr>
                <p:cNvPicPr/>
                <p:nvPr/>
              </p:nvPicPr>
              <p:blipFill>
                <a:blip r:embed="rId276"/>
                <a:stretch>
                  <a:fillRect/>
                </a:stretch>
              </p:blipFill>
              <p:spPr>
                <a:xfrm>
                  <a:off x="9117778" y="5579196"/>
                  <a:ext cx="8748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97" name="Ink 196">
                  <a:extLst>
                    <a:ext uri="{FF2B5EF4-FFF2-40B4-BE49-F238E27FC236}">
                      <a16:creationId xmlns:a16="http://schemas.microsoft.com/office/drawing/2014/main" id="{1E52E381-4811-EF41-8207-DEA38FCDE6ED}"/>
                    </a:ext>
                  </a:extLst>
                </p14:cNvPr>
                <p14:cNvContentPartPr/>
                <p14:nvPr/>
              </p14:nvContentPartPr>
              <p14:xfrm>
                <a:off x="9100138" y="5880516"/>
                <a:ext cx="265320" cy="60480"/>
              </p14:xfrm>
            </p:contentPart>
          </mc:Choice>
          <mc:Fallback>
            <p:pic>
              <p:nvPicPr>
                <p:cNvPr id="197" name="Ink 196">
                  <a:extLst>
                    <a:ext uri="{FF2B5EF4-FFF2-40B4-BE49-F238E27FC236}">
                      <a16:creationId xmlns:a16="http://schemas.microsoft.com/office/drawing/2014/main" id="{1E52E381-4811-EF41-8207-DEA38FCDE6ED}"/>
                    </a:ext>
                  </a:extLst>
                </p:cNvPr>
                <p:cNvPicPr/>
                <p:nvPr/>
              </p:nvPicPr>
              <p:blipFill>
                <a:blip r:embed="rId278"/>
                <a:stretch>
                  <a:fillRect/>
                </a:stretch>
              </p:blipFill>
              <p:spPr>
                <a:xfrm>
                  <a:off x="9082138" y="5862516"/>
                  <a:ext cx="300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99" name="Ink 198">
                  <a:extLst>
                    <a:ext uri="{FF2B5EF4-FFF2-40B4-BE49-F238E27FC236}">
                      <a16:creationId xmlns:a16="http://schemas.microsoft.com/office/drawing/2014/main" id="{93179B0D-9D90-024B-B2F1-8CD27B56C817}"/>
                    </a:ext>
                  </a:extLst>
                </p14:cNvPr>
                <p14:cNvContentPartPr/>
                <p14:nvPr/>
              </p14:nvContentPartPr>
              <p14:xfrm>
                <a:off x="8679658" y="6411516"/>
                <a:ext cx="94680" cy="227880"/>
              </p14:xfrm>
            </p:contentPart>
          </mc:Choice>
          <mc:Fallback>
            <p:pic>
              <p:nvPicPr>
                <p:cNvPr id="199" name="Ink 198">
                  <a:extLst>
                    <a:ext uri="{FF2B5EF4-FFF2-40B4-BE49-F238E27FC236}">
                      <a16:creationId xmlns:a16="http://schemas.microsoft.com/office/drawing/2014/main" id="{93179B0D-9D90-024B-B2F1-8CD27B56C817}"/>
                    </a:ext>
                  </a:extLst>
                </p:cNvPr>
                <p:cNvPicPr/>
                <p:nvPr/>
              </p:nvPicPr>
              <p:blipFill>
                <a:blip r:embed="rId280"/>
                <a:stretch>
                  <a:fillRect/>
                </a:stretch>
              </p:blipFill>
              <p:spPr>
                <a:xfrm>
                  <a:off x="8662018" y="6393876"/>
                  <a:ext cx="1303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00" name="Ink 199">
                  <a:extLst>
                    <a:ext uri="{FF2B5EF4-FFF2-40B4-BE49-F238E27FC236}">
                      <a16:creationId xmlns:a16="http://schemas.microsoft.com/office/drawing/2014/main" id="{B21FFD81-C67D-EF4E-A191-DEA8AE768BCB}"/>
                    </a:ext>
                  </a:extLst>
                </p14:cNvPr>
                <p14:cNvContentPartPr/>
                <p14:nvPr/>
              </p14:nvContentPartPr>
              <p14:xfrm>
                <a:off x="8825818" y="6524916"/>
                <a:ext cx="142200" cy="137880"/>
              </p14:xfrm>
            </p:contentPart>
          </mc:Choice>
          <mc:Fallback>
            <p:pic>
              <p:nvPicPr>
                <p:cNvPr id="200" name="Ink 199">
                  <a:extLst>
                    <a:ext uri="{FF2B5EF4-FFF2-40B4-BE49-F238E27FC236}">
                      <a16:creationId xmlns:a16="http://schemas.microsoft.com/office/drawing/2014/main" id="{B21FFD81-C67D-EF4E-A191-DEA8AE768BCB}"/>
                    </a:ext>
                  </a:extLst>
                </p:cNvPr>
                <p:cNvPicPr/>
                <p:nvPr/>
              </p:nvPicPr>
              <p:blipFill>
                <a:blip r:embed="rId282"/>
                <a:stretch>
                  <a:fillRect/>
                </a:stretch>
              </p:blipFill>
              <p:spPr>
                <a:xfrm>
                  <a:off x="8807818" y="6506916"/>
                  <a:ext cx="1778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01" name="Ink 200">
                  <a:extLst>
                    <a:ext uri="{FF2B5EF4-FFF2-40B4-BE49-F238E27FC236}">
                      <a16:creationId xmlns:a16="http://schemas.microsoft.com/office/drawing/2014/main" id="{A0AADF02-BAAC-2C42-A101-FC14ACEA7031}"/>
                    </a:ext>
                  </a:extLst>
                </p14:cNvPr>
                <p14:cNvContentPartPr/>
                <p14:nvPr/>
              </p14:nvContentPartPr>
              <p14:xfrm>
                <a:off x="9026338" y="6532476"/>
                <a:ext cx="111960" cy="109440"/>
              </p14:xfrm>
            </p:contentPart>
          </mc:Choice>
          <mc:Fallback>
            <p:pic>
              <p:nvPicPr>
                <p:cNvPr id="201" name="Ink 200">
                  <a:extLst>
                    <a:ext uri="{FF2B5EF4-FFF2-40B4-BE49-F238E27FC236}">
                      <a16:creationId xmlns:a16="http://schemas.microsoft.com/office/drawing/2014/main" id="{A0AADF02-BAAC-2C42-A101-FC14ACEA7031}"/>
                    </a:ext>
                  </a:extLst>
                </p:cNvPr>
                <p:cNvPicPr/>
                <p:nvPr/>
              </p:nvPicPr>
              <p:blipFill>
                <a:blip r:embed="rId284"/>
                <a:stretch>
                  <a:fillRect/>
                </a:stretch>
              </p:blipFill>
              <p:spPr>
                <a:xfrm>
                  <a:off x="9008698" y="6514476"/>
                  <a:ext cx="1476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02" name="Ink 201">
                  <a:extLst>
                    <a:ext uri="{FF2B5EF4-FFF2-40B4-BE49-F238E27FC236}">
                      <a16:creationId xmlns:a16="http://schemas.microsoft.com/office/drawing/2014/main" id="{4E1269BD-6C37-6644-B2D0-0EBB850264E2}"/>
                    </a:ext>
                  </a:extLst>
                </p14:cNvPr>
                <p14:cNvContentPartPr/>
                <p14:nvPr/>
              </p14:nvContentPartPr>
              <p14:xfrm>
                <a:off x="9180058" y="6546516"/>
                <a:ext cx="28800" cy="78120"/>
              </p14:xfrm>
            </p:contentPart>
          </mc:Choice>
          <mc:Fallback>
            <p:pic>
              <p:nvPicPr>
                <p:cNvPr id="202" name="Ink 201">
                  <a:extLst>
                    <a:ext uri="{FF2B5EF4-FFF2-40B4-BE49-F238E27FC236}">
                      <a16:creationId xmlns:a16="http://schemas.microsoft.com/office/drawing/2014/main" id="{4E1269BD-6C37-6644-B2D0-0EBB850264E2}"/>
                    </a:ext>
                  </a:extLst>
                </p:cNvPr>
                <p:cNvPicPr/>
                <p:nvPr/>
              </p:nvPicPr>
              <p:blipFill>
                <a:blip r:embed="rId286"/>
                <a:stretch>
                  <a:fillRect/>
                </a:stretch>
              </p:blipFill>
              <p:spPr>
                <a:xfrm>
                  <a:off x="9162418" y="6528876"/>
                  <a:ext cx="644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03" name="Ink 202">
                  <a:extLst>
                    <a:ext uri="{FF2B5EF4-FFF2-40B4-BE49-F238E27FC236}">
                      <a16:creationId xmlns:a16="http://schemas.microsoft.com/office/drawing/2014/main" id="{EBF01E0A-02C1-B546-8642-31E8E6F9F53A}"/>
                    </a:ext>
                  </a:extLst>
                </p14:cNvPr>
                <p14:cNvContentPartPr/>
                <p14:nvPr/>
              </p14:nvContentPartPr>
              <p14:xfrm>
                <a:off x="9119578" y="6436356"/>
                <a:ext cx="87120" cy="70200"/>
              </p14:xfrm>
            </p:contentPart>
          </mc:Choice>
          <mc:Fallback>
            <p:pic>
              <p:nvPicPr>
                <p:cNvPr id="203" name="Ink 202">
                  <a:extLst>
                    <a:ext uri="{FF2B5EF4-FFF2-40B4-BE49-F238E27FC236}">
                      <a16:creationId xmlns:a16="http://schemas.microsoft.com/office/drawing/2014/main" id="{EBF01E0A-02C1-B546-8642-31E8E6F9F53A}"/>
                    </a:ext>
                  </a:extLst>
                </p:cNvPr>
                <p:cNvPicPr/>
                <p:nvPr/>
              </p:nvPicPr>
              <p:blipFill>
                <a:blip r:embed="rId288"/>
                <a:stretch>
                  <a:fillRect/>
                </a:stretch>
              </p:blipFill>
              <p:spPr>
                <a:xfrm>
                  <a:off x="9101938" y="6418716"/>
                  <a:ext cx="122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04" name="Ink 203">
                  <a:extLst>
                    <a:ext uri="{FF2B5EF4-FFF2-40B4-BE49-F238E27FC236}">
                      <a16:creationId xmlns:a16="http://schemas.microsoft.com/office/drawing/2014/main" id="{5D42F233-009F-1645-89D2-83EDB8DF2C43}"/>
                    </a:ext>
                  </a:extLst>
                </p14:cNvPr>
                <p14:cNvContentPartPr/>
                <p14:nvPr/>
              </p14:nvContentPartPr>
              <p14:xfrm>
                <a:off x="9334138" y="6280116"/>
                <a:ext cx="169200" cy="412920"/>
              </p14:xfrm>
            </p:contentPart>
          </mc:Choice>
          <mc:Fallback>
            <p:pic>
              <p:nvPicPr>
                <p:cNvPr id="204" name="Ink 203">
                  <a:extLst>
                    <a:ext uri="{FF2B5EF4-FFF2-40B4-BE49-F238E27FC236}">
                      <a16:creationId xmlns:a16="http://schemas.microsoft.com/office/drawing/2014/main" id="{5D42F233-009F-1645-89D2-83EDB8DF2C43}"/>
                    </a:ext>
                  </a:extLst>
                </p:cNvPr>
                <p:cNvPicPr/>
                <p:nvPr/>
              </p:nvPicPr>
              <p:blipFill>
                <a:blip r:embed="rId290"/>
                <a:stretch>
                  <a:fillRect/>
                </a:stretch>
              </p:blipFill>
              <p:spPr>
                <a:xfrm>
                  <a:off x="9316498" y="6262476"/>
                  <a:ext cx="2048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06" name="Ink 205">
                  <a:extLst>
                    <a:ext uri="{FF2B5EF4-FFF2-40B4-BE49-F238E27FC236}">
                      <a16:creationId xmlns:a16="http://schemas.microsoft.com/office/drawing/2014/main" id="{71797515-2A77-4F4E-A0E7-8CB2C1AD08ED}"/>
                    </a:ext>
                  </a:extLst>
                </p14:cNvPr>
                <p14:cNvContentPartPr/>
                <p14:nvPr/>
              </p14:nvContentPartPr>
              <p14:xfrm>
                <a:off x="9651298" y="6549396"/>
                <a:ext cx="270360" cy="37800"/>
              </p14:xfrm>
            </p:contentPart>
          </mc:Choice>
          <mc:Fallback>
            <p:pic>
              <p:nvPicPr>
                <p:cNvPr id="206" name="Ink 205">
                  <a:extLst>
                    <a:ext uri="{FF2B5EF4-FFF2-40B4-BE49-F238E27FC236}">
                      <a16:creationId xmlns:a16="http://schemas.microsoft.com/office/drawing/2014/main" id="{71797515-2A77-4F4E-A0E7-8CB2C1AD08ED}"/>
                    </a:ext>
                  </a:extLst>
                </p:cNvPr>
                <p:cNvPicPr/>
                <p:nvPr/>
              </p:nvPicPr>
              <p:blipFill>
                <a:blip r:embed="rId292"/>
                <a:stretch>
                  <a:fillRect/>
                </a:stretch>
              </p:blipFill>
              <p:spPr>
                <a:xfrm>
                  <a:off x="9633658" y="6531756"/>
                  <a:ext cx="3060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07" name="Ink 206">
                  <a:extLst>
                    <a:ext uri="{FF2B5EF4-FFF2-40B4-BE49-F238E27FC236}">
                      <a16:creationId xmlns:a16="http://schemas.microsoft.com/office/drawing/2014/main" id="{3A7CE5D0-F978-8448-B5C1-F52BCCC89817}"/>
                    </a:ext>
                  </a:extLst>
                </p14:cNvPr>
                <p14:cNvContentPartPr/>
                <p14:nvPr/>
              </p14:nvContentPartPr>
              <p14:xfrm>
                <a:off x="9982138" y="6400716"/>
                <a:ext cx="228240" cy="21240"/>
              </p14:xfrm>
            </p:contentPart>
          </mc:Choice>
          <mc:Fallback>
            <p:pic>
              <p:nvPicPr>
                <p:cNvPr id="207" name="Ink 206">
                  <a:extLst>
                    <a:ext uri="{FF2B5EF4-FFF2-40B4-BE49-F238E27FC236}">
                      <a16:creationId xmlns:a16="http://schemas.microsoft.com/office/drawing/2014/main" id="{3A7CE5D0-F978-8448-B5C1-F52BCCC89817}"/>
                    </a:ext>
                  </a:extLst>
                </p:cNvPr>
                <p:cNvPicPr/>
                <p:nvPr/>
              </p:nvPicPr>
              <p:blipFill>
                <a:blip r:embed="rId294"/>
                <a:stretch>
                  <a:fillRect/>
                </a:stretch>
              </p:blipFill>
              <p:spPr>
                <a:xfrm>
                  <a:off x="9964138" y="6383076"/>
                  <a:ext cx="2638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08" name="Ink 207">
                  <a:extLst>
                    <a:ext uri="{FF2B5EF4-FFF2-40B4-BE49-F238E27FC236}">
                      <a16:creationId xmlns:a16="http://schemas.microsoft.com/office/drawing/2014/main" id="{3880F73B-5841-5749-97C9-51D155591FB7}"/>
                    </a:ext>
                  </a:extLst>
                </p14:cNvPr>
                <p14:cNvContentPartPr/>
                <p14:nvPr/>
              </p14:nvContentPartPr>
              <p14:xfrm>
                <a:off x="10092298" y="6407556"/>
                <a:ext cx="44640" cy="309240"/>
              </p14:xfrm>
            </p:contentPart>
          </mc:Choice>
          <mc:Fallback>
            <p:pic>
              <p:nvPicPr>
                <p:cNvPr id="208" name="Ink 207">
                  <a:extLst>
                    <a:ext uri="{FF2B5EF4-FFF2-40B4-BE49-F238E27FC236}">
                      <a16:creationId xmlns:a16="http://schemas.microsoft.com/office/drawing/2014/main" id="{3880F73B-5841-5749-97C9-51D155591FB7}"/>
                    </a:ext>
                  </a:extLst>
                </p:cNvPr>
                <p:cNvPicPr/>
                <p:nvPr/>
              </p:nvPicPr>
              <p:blipFill>
                <a:blip r:embed="rId296"/>
                <a:stretch>
                  <a:fillRect/>
                </a:stretch>
              </p:blipFill>
              <p:spPr>
                <a:xfrm>
                  <a:off x="10074658" y="6389556"/>
                  <a:ext cx="8028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09" name="Ink 208">
                  <a:extLst>
                    <a:ext uri="{FF2B5EF4-FFF2-40B4-BE49-F238E27FC236}">
                      <a16:creationId xmlns:a16="http://schemas.microsoft.com/office/drawing/2014/main" id="{1504BB21-3BC3-ED4C-BD1C-9E6F4E848F60}"/>
                    </a:ext>
                  </a:extLst>
                </p14:cNvPr>
                <p14:cNvContentPartPr/>
                <p14:nvPr/>
              </p14:nvContentPartPr>
              <p14:xfrm>
                <a:off x="10216498" y="6594036"/>
                <a:ext cx="117000" cy="52920"/>
              </p14:xfrm>
            </p:contentPart>
          </mc:Choice>
          <mc:Fallback>
            <p:pic>
              <p:nvPicPr>
                <p:cNvPr id="209" name="Ink 208">
                  <a:extLst>
                    <a:ext uri="{FF2B5EF4-FFF2-40B4-BE49-F238E27FC236}">
                      <a16:creationId xmlns:a16="http://schemas.microsoft.com/office/drawing/2014/main" id="{1504BB21-3BC3-ED4C-BD1C-9E6F4E848F60}"/>
                    </a:ext>
                  </a:extLst>
                </p:cNvPr>
                <p:cNvPicPr/>
                <p:nvPr/>
              </p:nvPicPr>
              <p:blipFill>
                <a:blip r:embed="rId298"/>
                <a:stretch>
                  <a:fillRect/>
                </a:stretch>
              </p:blipFill>
              <p:spPr>
                <a:xfrm>
                  <a:off x="10198498" y="6576036"/>
                  <a:ext cx="1526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10" name="Ink 209">
                  <a:extLst>
                    <a:ext uri="{FF2B5EF4-FFF2-40B4-BE49-F238E27FC236}">
                      <a16:creationId xmlns:a16="http://schemas.microsoft.com/office/drawing/2014/main" id="{98A0D7D9-A6CC-1747-8D1F-A5DB1443854B}"/>
                    </a:ext>
                  </a:extLst>
                </p14:cNvPr>
                <p14:cNvContentPartPr/>
                <p14:nvPr/>
              </p14:nvContentPartPr>
              <p14:xfrm>
                <a:off x="10414498" y="6529236"/>
                <a:ext cx="102600" cy="165960"/>
              </p14:xfrm>
            </p:contentPart>
          </mc:Choice>
          <mc:Fallback>
            <p:pic>
              <p:nvPicPr>
                <p:cNvPr id="210" name="Ink 209">
                  <a:extLst>
                    <a:ext uri="{FF2B5EF4-FFF2-40B4-BE49-F238E27FC236}">
                      <a16:creationId xmlns:a16="http://schemas.microsoft.com/office/drawing/2014/main" id="{98A0D7D9-A6CC-1747-8D1F-A5DB1443854B}"/>
                    </a:ext>
                  </a:extLst>
                </p:cNvPr>
                <p:cNvPicPr/>
                <p:nvPr/>
              </p:nvPicPr>
              <p:blipFill>
                <a:blip r:embed="rId300"/>
                <a:stretch>
                  <a:fillRect/>
                </a:stretch>
              </p:blipFill>
              <p:spPr>
                <a:xfrm>
                  <a:off x="10396498" y="6511236"/>
                  <a:ext cx="1382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11" name="Ink 210">
                  <a:extLst>
                    <a:ext uri="{FF2B5EF4-FFF2-40B4-BE49-F238E27FC236}">
                      <a16:creationId xmlns:a16="http://schemas.microsoft.com/office/drawing/2014/main" id="{4EBD39C1-C017-1040-921D-BE44690193E9}"/>
                    </a:ext>
                  </a:extLst>
                </p14:cNvPr>
                <p14:cNvContentPartPr/>
                <p14:nvPr/>
              </p14:nvContentPartPr>
              <p14:xfrm>
                <a:off x="10596298" y="6466956"/>
                <a:ext cx="48600" cy="236160"/>
              </p14:xfrm>
            </p:contentPart>
          </mc:Choice>
          <mc:Fallback>
            <p:pic>
              <p:nvPicPr>
                <p:cNvPr id="211" name="Ink 210">
                  <a:extLst>
                    <a:ext uri="{FF2B5EF4-FFF2-40B4-BE49-F238E27FC236}">
                      <a16:creationId xmlns:a16="http://schemas.microsoft.com/office/drawing/2014/main" id="{4EBD39C1-C017-1040-921D-BE44690193E9}"/>
                    </a:ext>
                  </a:extLst>
                </p:cNvPr>
                <p:cNvPicPr/>
                <p:nvPr/>
              </p:nvPicPr>
              <p:blipFill>
                <a:blip r:embed="rId302"/>
                <a:stretch>
                  <a:fillRect/>
                </a:stretch>
              </p:blipFill>
              <p:spPr>
                <a:xfrm>
                  <a:off x="10578298" y="6448956"/>
                  <a:ext cx="842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12" name="Ink 211">
                  <a:extLst>
                    <a:ext uri="{FF2B5EF4-FFF2-40B4-BE49-F238E27FC236}">
                      <a16:creationId xmlns:a16="http://schemas.microsoft.com/office/drawing/2014/main" id="{7ED8B24A-5B8C-8B4C-9132-19007A5AF28E}"/>
                    </a:ext>
                  </a:extLst>
                </p14:cNvPr>
                <p14:cNvContentPartPr/>
                <p14:nvPr/>
              </p14:nvContentPartPr>
              <p14:xfrm>
                <a:off x="10713658" y="6607356"/>
                <a:ext cx="142560" cy="153360"/>
              </p14:xfrm>
            </p:contentPart>
          </mc:Choice>
          <mc:Fallback>
            <p:pic>
              <p:nvPicPr>
                <p:cNvPr id="212" name="Ink 211">
                  <a:extLst>
                    <a:ext uri="{FF2B5EF4-FFF2-40B4-BE49-F238E27FC236}">
                      <a16:creationId xmlns:a16="http://schemas.microsoft.com/office/drawing/2014/main" id="{7ED8B24A-5B8C-8B4C-9132-19007A5AF28E}"/>
                    </a:ext>
                  </a:extLst>
                </p:cNvPr>
                <p:cNvPicPr/>
                <p:nvPr/>
              </p:nvPicPr>
              <p:blipFill>
                <a:blip r:embed="rId304"/>
                <a:stretch>
                  <a:fillRect/>
                </a:stretch>
              </p:blipFill>
              <p:spPr>
                <a:xfrm>
                  <a:off x="10696018" y="6589716"/>
                  <a:ext cx="1782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13" name="Ink 212">
                  <a:extLst>
                    <a:ext uri="{FF2B5EF4-FFF2-40B4-BE49-F238E27FC236}">
                      <a16:creationId xmlns:a16="http://schemas.microsoft.com/office/drawing/2014/main" id="{6B728C6F-4C4A-B74C-90DC-93EEB8649B20}"/>
                    </a:ext>
                  </a:extLst>
                </p14:cNvPr>
                <p14:cNvContentPartPr/>
                <p14:nvPr/>
              </p14:nvContentPartPr>
              <p14:xfrm>
                <a:off x="9477418" y="5725716"/>
                <a:ext cx="250200" cy="70560"/>
              </p14:xfrm>
            </p:contentPart>
          </mc:Choice>
          <mc:Fallback>
            <p:pic>
              <p:nvPicPr>
                <p:cNvPr id="213" name="Ink 212">
                  <a:extLst>
                    <a:ext uri="{FF2B5EF4-FFF2-40B4-BE49-F238E27FC236}">
                      <a16:creationId xmlns:a16="http://schemas.microsoft.com/office/drawing/2014/main" id="{6B728C6F-4C4A-B74C-90DC-93EEB8649B20}"/>
                    </a:ext>
                  </a:extLst>
                </p:cNvPr>
                <p:cNvPicPr/>
                <p:nvPr/>
              </p:nvPicPr>
              <p:blipFill>
                <a:blip r:embed="rId306"/>
                <a:stretch>
                  <a:fillRect/>
                </a:stretch>
              </p:blipFill>
              <p:spPr>
                <a:xfrm>
                  <a:off x="9459418" y="5708076"/>
                  <a:ext cx="2858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15" name="Ink 214">
                  <a:extLst>
                    <a:ext uri="{FF2B5EF4-FFF2-40B4-BE49-F238E27FC236}">
                      <a16:creationId xmlns:a16="http://schemas.microsoft.com/office/drawing/2014/main" id="{0C8BA02E-D27A-424D-8C42-DDB591FEB628}"/>
                    </a:ext>
                  </a:extLst>
                </p14:cNvPr>
                <p14:cNvContentPartPr/>
                <p14:nvPr/>
              </p14:nvContentPartPr>
              <p14:xfrm>
                <a:off x="9816538" y="5561196"/>
                <a:ext cx="239040" cy="346680"/>
              </p14:xfrm>
            </p:contentPart>
          </mc:Choice>
          <mc:Fallback>
            <p:pic>
              <p:nvPicPr>
                <p:cNvPr id="215" name="Ink 214">
                  <a:extLst>
                    <a:ext uri="{FF2B5EF4-FFF2-40B4-BE49-F238E27FC236}">
                      <a16:creationId xmlns:a16="http://schemas.microsoft.com/office/drawing/2014/main" id="{0C8BA02E-D27A-424D-8C42-DDB591FEB628}"/>
                    </a:ext>
                  </a:extLst>
                </p:cNvPr>
                <p:cNvPicPr/>
                <p:nvPr/>
              </p:nvPicPr>
              <p:blipFill>
                <a:blip r:embed="rId308"/>
                <a:stretch>
                  <a:fillRect/>
                </a:stretch>
              </p:blipFill>
              <p:spPr>
                <a:xfrm>
                  <a:off x="9798538" y="5543196"/>
                  <a:ext cx="27468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16" name="Ink 215">
                  <a:extLst>
                    <a:ext uri="{FF2B5EF4-FFF2-40B4-BE49-F238E27FC236}">
                      <a16:creationId xmlns:a16="http://schemas.microsoft.com/office/drawing/2014/main" id="{9BB32121-488B-924B-80AA-34C01E35507A}"/>
                    </a:ext>
                  </a:extLst>
                </p14:cNvPr>
                <p14:cNvContentPartPr/>
                <p14:nvPr/>
              </p14:nvContentPartPr>
              <p14:xfrm>
                <a:off x="10207858" y="5641836"/>
                <a:ext cx="37440" cy="207720"/>
              </p14:xfrm>
            </p:contentPart>
          </mc:Choice>
          <mc:Fallback>
            <p:pic>
              <p:nvPicPr>
                <p:cNvPr id="216" name="Ink 215">
                  <a:extLst>
                    <a:ext uri="{FF2B5EF4-FFF2-40B4-BE49-F238E27FC236}">
                      <a16:creationId xmlns:a16="http://schemas.microsoft.com/office/drawing/2014/main" id="{9BB32121-488B-924B-80AA-34C01E35507A}"/>
                    </a:ext>
                  </a:extLst>
                </p:cNvPr>
                <p:cNvPicPr/>
                <p:nvPr/>
              </p:nvPicPr>
              <p:blipFill>
                <a:blip r:embed="rId310"/>
                <a:stretch>
                  <a:fillRect/>
                </a:stretch>
              </p:blipFill>
              <p:spPr>
                <a:xfrm>
                  <a:off x="10190218" y="5623836"/>
                  <a:ext cx="730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17" name="Ink 216">
                  <a:extLst>
                    <a:ext uri="{FF2B5EF4-FFF2-40B4-BE49-F238E27FC236}">
                      <a16:creationId xmlns:a16="http://schemas.microsoft.com/office/drawing/2014/main" id="{F98F1231-5250-CE40-BC99-1CF8A7DFDFAD}"/>
                    </a:ext>
                  </a:extLst>
                </p14:cNvPr>
                <p14:cNvContentPartPr/>
                <p14:nvPr/>
              </p14:nvContentPartPr>
              <p14:xfrm>
                <a:off x="10173298" y="5526636"/>
                <a:ext cx="154800" cy="343440"/>
              </p14:xfrm>
            </p:contentPart>
          </mc:Choice>
          <mc:Fallback>
            <p:pic>
              <p:nvPicPr>
                <p:cNvPr id="217" name="Ink 216">
                  <a:extLst>
                    <a:ext uri="{FF2B5EF4-FFF2-40B4-BE49-F238E27FC236}">
                      <a16:creationId xmlns:a16="http://schemas.microsoft.com/office/drawing/2014/main" id="{F98F1231-5250-CE40-BC99-1CF8A7DFDFAD}"/>
                    </a:ext>
                  </a:extLst>
                </p:cNvPr>
                <p:cNvPicPr/>
                <p:nvPr/>
              </p:nvPicPr>
              <p:blipFill>
                <a:blip r:embed="rId312"/>
                <a:stretch>
                  <a:fillRect/>
                </a:stretch>
              </p:blipFill>
              <p:spPr>
                <a:xfrm>
                  <a:off x="10155298" y="5508996"/>
                  <a:ext cx="1904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18" name="Ink 217">
                  <a:extLst>
                    <a:ext uri="{FF2B5EF4-FFF2-40B4-BE49-F238E27FC236}">
                      <a16:creationId xmlns:a16="http://schemas.microsoft.com/office/drawing/2014/main" id="{B787F958-FC04-3B40-BB2C-6FA88715F846}"/>
                    </a:ext>
                  </a:extLst>
                </p14:cNvPr>
                <p14:cNvContentPartPr/>
                <p14:nvPr/>
              </p14:nvContentPartPr>
              <p14:xfrm>
                <a:off x="9758938" y="5938836"/>
                <a:ext cx="565560" cy="95040"/>
              </p14:xfrm>
            </p:contentPart>
          </mc:Choice>
          <mc:Fallback>
            <p:pic>
              <p:nvPicPr>
                <p:cNvPr id="218" name="Ink 217">
                  <a:extLst>
                    <a:ext uri="{FF2B5EF4-FFF2-40B4-BE49-F238E27FC236}">
                      <a16:creationId xmlns:a16="http://schemas.microsoft.com/office/drawing/2014/main" id="{B787F958-FC04-3B40-BB2C-6FA88715F846}"/>
                    </a:ext>
                  </a:extLst>
                </p:cNvPr>
                <p:cNvPicPr/>
                <p:nvPr/>
              </p:nvPicPr>
              <p:blipFill>
                <a:blip r:embed="rId314"/>
                <a:stretch>
                  <a:fillRect/>
                </a:stretch>
              </p:blipFill>
              <p:spPr>
                <a:xfrm>
                  <a:off x="9741298" y="5921196"/>
                  <a:ext cx="6012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19" name="Ink 218">
                  <a:extLst>
                    <a:ext uri="{FF2B5EF4-FFF2-40B4-BE49-F238E27FC236}">
                      <a16:creationId xmlns:a16="http://schemas.microsoft.com/office/drawing/2014/main" id="{9A15E605-72FE-8141-8108-E1227A78DD22}"/>
                    </a:ext>
                  </a:extLst>
                </p14:cNvPr>
                <p14:cNvContentPartPr/>
                <p14:nvPr/>
              </p14:nvContentPartPr>
              <p14:xfrm>
                <a:off x="9844258" y="6019116"/>
                <a:ext cx="678960" cy="135360"/>
              </p14:xfrm>
            </p:contentPart>
          </mc:Choice>
          <mc:Fallback>
            <p:pic>
              <p:nvPicPr>
                <p:cNvPr id="219" name="Ink 218">
                  <a:extLst>
                    <a:ext uri="{FF2B5EF4-FFF2-40B4-BE49-F238E27FC236}">
                      <a16:creationId xmlns:a16="http://schemas.microsoft.com/office/drawing/2014/main" id="{9A15E605-72FE-8141-8108-E1227A78DD22}"/>
                    </a:ext>
                  </a:extLst>
                </p:cNvPr>
                <p:cNvPicPr/>
                <p:nvPr/>
              </p:nvPicPr>
              <p:blipFill>
                <a:blip r:embed="rId316"/>
                <a:stretch>
                  <a:fillRect/>
                </a:stretch>
              </p:blipFill>
              <p:spPr>
                <a:xfrm>
                  <a:off x="9826618" y="6001476"/>
                  <a:ext cx="7146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31" name="Ink 230">
                  <a:extLst>
                    <a:ext uri="{FF2B5EF4-FFF2-40B4-BE49-F238E27FC236}">
                      <a16:creationId xmlns:a16="http://schemas.microsoft.com/office/drawing/2014/main" id="{525A90AE-3B4A-8645-B8CF-FB9629FBFC57}"/>
                    </a:ext>
                  </a:extLst>
                </p14:cNvPr>
                <p14:cNvContentPartPr/>
                <p14:nvPr/>
              </p14:nvContentPartPr>
              <p14:xfrm>
                <a:off x="10665058" y="4130556"/>
                <a:ext cx="416520" cy="2196720"/>
              </p14:xfrm>
            </p:contentPart>
          </mc:Choice>
          <mc:Fallback>
            <p:pic>
              <p:nvPicPr>
                <p:cNvPr id="231" name="Ink 230">
                  <a:extLst>
                    <a:ext uri="{FF2B5EF4-FFF2-40B4-BE49-F238E27FC236}">
                      <a16:creationId xmlns:a16="http://schemas.microsoft.com/office/drawing/2014/main" id="{525A90AE-3B4A-8645-B8CF-FB9629FBFC57}"/>
                    </a:ext>
                  </a:extLst>
                </p:cNvPr>
                <p:cNvPicPr/>
                <p:nvPr/>
              </p:nvPicPr>
              <p:blipFill>
                <a:blip r:embed="rId318"/>
                <a:stretch>
                  <a:fillRect/>
                </a:stretch>
              </p:blipFill>
              <p:spPr>
                <a:xfrm>
                  <a:off x="10647418" y="4112556"/>
                  <a:ext cx="452160" cy="22323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32" name="Ink 231">
                  <a:extLst>
                    <a:ext uri="{FF2B5EF4-FFF2-40B4-BE49-F238E27FC236}">
                      <a16:creationId xmlns:a16="http://schemas.microsoft.com/office/drawing/2014/main" id="{A576A640-C283-9548-94DE-4D3E530A91C4}"/>
                    </a:ext>
                  </a:extLst>
                </p14:cNvPr>
                <p14:cNvContentPartPr/>
                <p14:nvPr/>
              </p14:nvContentPartPr>
              <p14:xfrm>
                <a:off x="10563538" y="6308556"/>
                <a:ext cx="165240" cy="140760"/>
              </p14:xfrm>
            </p:contentPart>
          </mc:Choice>
          <mc:Fallback>
            <p:pic>
              <p:nvPicPr>
                <p:cNvPr id="232" name="Ink 231">
                  <a:extLst>
                    <a:ext uri="{FF2B5EF4-FFF2-40B4-BE49-F238E27FC236}">
                      <a16:creationId xmlns:a16="http://schemas.microsoft.com/office/drawing/2014/main" id="{A576A640-C283-9548-94DE-4D3E530A91C4}"/>
                    </a:ext>
                  </a:extLst>
                </p:cNvPr>
                <p:cNvPicPr/>
                <p:nvPr/>
              </p:nvPicPr>
              <p:blipFill>
                <a:blip r:embed="rId320"/>
                <a:stretch>
                  <a:fillRect/>
                </a:stretch>
              </p:blipFill>
              <p:spPr>
                <a:xfrm>
                  <a:off x="10545898" y="6290916"/>
                  <a:ext cx="200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21" name="Ink 220">
                  <a:extLst>
                    <a:ext uri="{FF2B5EF4-FFF2-40B4-BE49-F238E27FC236}">
                      <a16:creationId xmlns:a16="http://schemas.microsoft.com/office/drawing/2014/main" id="{C1E499C8-00B8-994A-9CFE-5ECBA5FCA28A}"/>
                    </a:ext>
                  </a:extLst>
                </p14:cNvPr>
                <p14:cNvContentPartPr/>
                <p14:nvPr/>
              </p14:nvContentPartPr>
              <p14:xfrm>
                <a:off x="9054058" y="2659956"/>
                <a:ext cx="3871440" cy="1422360"/>
              </p14:xfrm>
            </p:contentPart>
          </mc:Choice>
          <mc:Fallback>
            <p:pic>
              <p:nvPicPr>
                <p:cNvPr id="221" name="Ink 220">
                  <a:extLst>
                    <a:ext uri="{FF2B5EF4-FFF2-40B4-BE49-F238E27FC236}">
                      <a16:creationId xmlns:a16="http://schemas.microsoft.com/office/drawing/2014/main" id="{C1E499C8-00B8-994A-9CFE-5ECBA5FCA28A}"/>
                    </a:ext>
                  </a:extLst>
                </p:cNvPr>
                <p:cNvPicPr/>
                <p:nvPr/>
              </p:nvPicPr>
              <p:blipFill>
                <a:blip r:embed="rId322"/>
                <a:stretch>
                  <a:fillRect/>
                </a:stretch>
              </p:blipFill>
              <p:spPr>
                <a:xfrm>
                  <a:off x="9036418" y="2642316"/>
                  <a:ext cx="3907080" cy="14580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22" name="Ink 221">
                  <a:extLst>
                    <a:ext uri="{FF2B5EF4-FFF2-40B4-BE49-F238E27FC236}">
                      <a16:creationId xmlns:a16="http://schemas.microsoft.com/office/drawing/2014/main" id="{0AF22565-B018-C644-8329-F0BF9D28A39E}"/>
                    </a:ext>
                  </a:extLst>
                </p14:cNvPr>
                <p14:cNvContentPartPr/>
                <p14:nvPr/>
              </p14:nvContentPartPr>
              <p14:xfrm>
                <a:off x="10341058" y="3710796"/>
                <a:ext cx="261000" cy="131040"/>
              </p14:xfrm>
            </p:contentPart>
          </mc:Choice>
          <mc:Fallback>
            <p:pic>
              <p:nvPicPr>
                <p:cNvPr id="222" name="Ink 221">
                  <a:extLst>
                    <a:ext uri="{FF2B5EF4-FFF2-40B4-BE49-F238E27FC236}">
                      <a16:creationId xmlns:a16="http://schemas.microsoft.com/office/drawing/2014/main" id="{0AF22565-B018-C644-8329-F0BF9D28A39E}"/>
                    </a:ext>
                  </a:extLst>
                </p:cNvPr>
                <p:cNvPicPr/>
                <p:nvPr/>
              </p:nvPicPr>
              <p:blipFill>
                <a:blip r:embed="rId324"/>
                <a:stretch>
                  <a:fillRect/>
                </a:stretch>
              </p:blipFill>
              <p:spPr>
                <a:xfrm>
                  <a:off x="10323058" y="3692796"/>
                  <a:ext cx="296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23" name="Ink 222">
                  <a:extLst>
                    <a:ext uri="{FF2B5EF4-FFF2-40B4-BE49-F238E27FC236}">
                      <a16:creationId xmlns:a16="http://schemas.microsoft.com/office/drawing/2014/main" id="{96C6F198-93A6-624C-A8A5-F6D97FC106FF}"/>
                    </a:ext>
                  </a:extLst>
                </p14:cNvPr>
                <p14:cNvContentPartPr/>
                <p14:nvPr/>
              </p14:nvContentPartPr>
              <p14:xfrm>
                <a:off x="10634098" y="3693516"/>
                <a:ext cx="134640" cy="227520"/>
              </p14:xfrm>
            </p:contentPart>
          </mc:Choice>
          <mc:Fallback>
            <p:pic>
              <p:nvPicPr>
                <p:cNvPr id="223" name="Ink 222">
                  <a:extLst>
                    <a:ext uri="{FF2B5EF4-FFF2-40B4-BE49-F238E27FC236}">
                      <a16:creationId xmlns:a16="http://schemas.microsoft.com/office/drawing/2014/main" id="{96C6F198-93A6-624C-A8A5-F6D97FC106FF}"/>
                    </a:ext>
                  </a:extLst>
                </p:cNvPr>
                <p:cNvPicPr/>
                <p:nvPr/>
              </p:nvPicPr>
              <p:blipFill>
                <a:blip r:embed="rId326"/>
                <a:stretch>
                  <a:fillRect/>
                </a:stretch>
              </p:blipFill>
              <p:spPr>
                <a:xfrm>
                  <a:off x="10616098" y="3675876"/>
                  <a:ext cx="170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24" name="Ink 223">
                  <a:extLst>
                    <a:ext uri="{FF2B5EF4-FFF2-40B4-BE49-F238E27FC236}">
                      <a16:creationId xmlns:a16="http://schemas.microsoft.com/office/drawing/2014/main" id="{B1E7DBD1-1369-164B-ABC4-B001A6735A73}"/>
                    </a:ext>
                  </a:extLst>
                </p14:cNvPr>
                <p14:cNvContentPartPr/>
                <p14:nvPr/>
              </p14:nvContentPartPr>
              <p14:xfrm>
                <a:off x="10845778" y="3418836"/>
                <a:ext cx="182520" cy="349920"/>
              </p14:xfrm>
            </p:contentPart>
          </mc:Choice>
          <mc:Fallback>
            <p:pic>
              <p:nvPicPr>
                <p:cNvPr id="224" name="Ink 223">
                  <a:extLst>
                    <a:ext uri="{FF2B5EF4-FFF2-40B4-BE49-F238E27FC236}">
                      <a16:creationId xmlns:a16="http://schemas.microsoft.com/office/drawing/2014/main" id="{B1E7DBD1-1369-164B-ABC4-B001A6735A73}"/>
                    </a:ext>
                  </a:extLst>
                </p:cNvPr>
                <p:cNvPicPr/>
                <p:nvPr/>
              </p:nvPicPr>
              <p:blipFill>
                <a:blip r:embed="rId328"/>
                <a:stretch>
                  <a:fillRect/>
                </a:stretch>
              </p:blipFill>
              <p:spPr>
                <a:xfrm>
                  <a:off x="10828138" y="3401196"/>
                  <a:ext cx="21816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25" name="Ink 224">
                  <a:extLst>
                    <a:ext uri="{FF2B5EF4-FFF2-40B4-BE49-F238E27FC236}">
                      <a16:creationId xmlns:a16="http://schemas.microsoft.com/office/drawing/2014/main" id="{84C98DC0-8876-C747-8A7C-49E891661BE3}"/>
                    </a:ext>
                  </a:extLst>
                </p14:cNvPr>
                <p14:cNvContentPartPr/>
                <p14:nvPr/>
              </p14:nvContentPartPr>
              <p14:xfrm>
                <a:off x="11127658" y="3450156"/>
                <a:ext cx="229680" cy="197280"/>
              </p14:xfrm>
            </p:contentPart>
          </mc:Choice>
          <mc:Fallback>
            <p:pic>
              <p:nvPicPr>
                <p:cNvPr id="225" name="Ink 224">
                  <a:extLst>
                    <a:ext uri="{FF2B5EF4-FFF2-40B4-BE49-F238E27FC236}">
                      <a16:creationId xmlns:a16="http://schemas.microsoft.com/office/drawing/2014/main" id="{84C98DC0-8876-C747-8A7C-49E891661BE3}"/>
                    </a:ext>
                  </a:extLst>
                </p:cNvPr>
                <p:cNvPicPr/>
                <p:nvPr/>
              </p:nvPicPr>
              <p:blipFill>
                <a:blip r:embed="rId330"/>
                <a:stretch>
                  <a:fillRect/>
                </a:stretch>
              </p:blipFill>
              <p:spPr>
                <a:xfrm>
                  <a:off x="11109658" y="3432156"/>
                  <a:ext cx="2653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26" name="Ink 225">
                  <a:extLst>
                    <a:ext uri="{FF2B5EF4-FFF2-40B4-BE49-F238E27FC236}">
                      <a16:creationId xmlns:a16="http://schemas.microsoft.com/office/drawing/2014/main" id="{E9A74F30-B10F-BC4D-9CD4-D395DB9151B1}"/>
                    </a:ext>
                  </a:extLst>
                </p14:cNvPr>
                <p14:cNvContentPartPr/>
                <p14:nvPr/>
              </p14:nvContentPartPr>
              <p14:xfrm>
                <a:off x="11270578" y="3578316"/>
                <a:ext cx="171360" cy="228600"/>
              </p14:xfrm>
            </p:contentPart>
          </mc:Choice>
          <mc:Fallback>
            <p:pic>
              <p:nvPicPr>
                <p:cNvPr id="226" name="Ink 225">
                  <a:extLst>
                    <a:ext uri="{FF2B5EF4-FFF2-40B4-BE49-F238E27FC236}">
                      <a16:creationId xmlns:a16="http://schemas.microsoft.com/office/drawing/2014/main" id="{E9A74F30-B10F-BC4D-9CD4-D395DB9151B1}"/>
                    </a:ext>
                  </a:extLst>
                </p:cNvPr>
                <p:cNvPicPr/>
                <p:nvPr/>
              </p:nvPicPr>
              <p:blipFill>
                <a:blip r:embed="rId332"/>
                <a:stretch>
                  <a:fillRect/>
                </a:stretch>
              </p:blipFill>
              <p:spPr>
                <a:xfrm>
                  <a:off x="11252578" y="3560316"/>
                  <a:ext cx="2070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27" name="Ink 226">
                  <a:extLst>
                    <a:ext uri="{FF2B5EF4-FFF2-40B4-BE49-F238E27FC236}">
                      <a16:creationId xmlns:a16="http://schemas.microsoft.com/office/drawing/2014/main" id="{8AD4541F-B1A4-8B4C-A078-ED1A4C3B9580}"/>
                    </a:ext>
                  </a:extLst>
                </p14:cNvPr>
                <p14:cNvContentPartPr/>
                <p14:nvPr/>
              </p14:nvContentPartPr>
              <p14:xfrm>
                <a:off x="11473258" y="3364836"/>
                <a:ext cx="266400" cy="300960"/>
              </p14:xfrm>
            </p:contentPart>
          </mc:Choice>
          <mc:Fallback>
            <p:pic>
              <p:nvPicPr>
                <p:cNvPr id="227" name="Ink 226">
                  <a:extLst>
                    <a:ext uri="{FF2B5EF4-FFF2-40B4-BE49-F238E27FC236}">
                      <a16:creationId xmlns:a16="http://schemas.microsoft.com/office/drawing/2014/main" id="{8AD4541F-B1A4-8B4C-A078-ED1A4C3B9580}"/>
                    </a:ext>
                  </a:extLst>
                </p:cNvPr>
                <p:cNvPicPr/>
                <p:nvPr/>
              </p:nvPicPr>
              <p:blipFill>
                <a:blip r:embed="rId334"/>
                <a:stretch>
                  <a:fillRect/>
                </a:stretch>
              </p:blipFill>
              <p:spPr>
                <a:xfrm>
                  <a:off x="11455618" y="3347196"/>
                  <a:ext cx="3020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28" name="Ink 227">
                  <a:extLst>
                    <a:ext uri="{FF2B5EF4-FFF2-40B4-BE49-F238E27FC236}">
                      <a16:creationId xmlns:a16="http://schemas.microsoft.com/office/drawing/2014/main" id="{D2D4C407-7FEF-004A-A3DE-E03279FF65F6}"/>
                    </a:ext>
                  </a:extLst>
                </p14:cNvPr>
                <p14:cNvContentPartPr/>
                <p14:nvPr/>
              </p14:nvContentPartPr>
              <p14:xfrm>
                <a:off x="10262218" y="3822756"/>
                <a:ext cx="1299960" cy="246960"/>
              </p14:xfrm>
            </p:contentPart>
          </mc:Choice>
          <mc:Fallback>
            <p:pic>
              <p:nvPicPr>
                <p:cNvPr id="228" name="Ink 227">
                  <a:extLst>
                    <a:ext uri="{FF2B5EF4-FFF2-40B4-BE49-F238E27FC236}">
                      <a16:creationId xmlns:a16="http://schemas.microsoft.com/office/drawing/2014/main" id="{D2D4C407-7FEF-004A-A3DE-E03279FF65F6}"/>
                    </a:ext>
                  </a:extLst>
                </p:cNvPr>
                <p:cNvPicPr/>
                <p:nvPr/>
              </p:nvPicPr>
              <p:blipFill>
                <a:blip r:embed="rId336"/>
                <a:stretch>
                  <a:fillRect/>
                </a:stretch>
              </p:blipFill>
              <p:spPr>
                <a:xfrm>
                  <a:off x="10244578" y="3804756"/>
                  <a:ext cx="13356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29" name="Ink 228">
                  <a:extLst>
                    <a:ext uri="{FF2B5EF4-FFF2-40B4-BE49-F238E27FC236}">
                      <a16:creationId xmlns:a16="http://schemas.microsoft.com/office/drawing/2014/main" id="{06DC5BF3-BDA0-A943-BD9B-CAE3AA98693D}"/>
                    </a:ext>
                  </a:extLst>
                </p14:cNvPr>
                <p14:cNvContentPartPr/>
                <p14:nvPr/>
              </p14:nvContentPartPr>
              <p14:xfrm>
                <a:off x="10449778" y="3891876"/>
                <a:ext cx="1226880" cy="264240"/>
              </p14:xfrm>
            </p:contentPart>
          </mc:Choice>
          <mc:Fallback>
            <p:pic>
              <p:nvPicPr>
                <p:cNvPr id="229" name="Ink 228">
                  <a:extLst>
                    <a:ext uri="{FF2B5EF4-FFF2-40B4-BE49-F238E27FC236}">
                      <a16:creationId xmlns:a16="http://schemas.microsoft.com/office/drawing/2014/main" id="{06DC5BF3-BDA0-A943-BD9B-CAE3AA98693D}"/>
                    </a:ext>
                  </a:extLst>
                </p:cNvPr>
                <p:cNvPicPr/>
                <p:nvPr/>
              </p:nvPicPr>
              <p:blipFill>
                <a:blip r:embed="rId338"/>
                <a:stretch>
                  <a:fillRect/>
                </a:stretch>
              </p:blipFill>
              <p:spPr>
                <a:xfrm>
                  <a:off x="10431778" y="3874236"/>
                  <a:ext cx="12625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34" name="Ink 233">
                  <a:extLst>
                    <a:ext uri="{FF2B5EF4-FFF2-40B4-BE49-F238E27FC236}">
                      <a16:creationId xmlns:a16="http://schemas.microsoft.com/office/drawing/2014/main" id="{08355C77-9D4F-F842-ADD1-35E651241618}"/>
                    </a:ext>
                  </a:extLst>
                </p14:cNvPr>
                <p14:cNvContentPartPr/>
                <p14:nvPr/>
              </p14:nvContentPartPr>
              <p14:xfrm>
                <a:off x="8543218" y="2419116"/>
                <a:ext cx="573120" cy="1423440"/>
              </p14:xfrm>
            </p:contentPart>
          </mc:Choice>
          <mc:Fallback>
            <p:pic>
              <p:nvPicPr>
                <p:cNvPr id="234" name="Ink 233">
                  <a:extLst>
                    <a:ext uri="{FF2B5EF4-FFF2-40B4-BE49-F238E27FC236}">
                      <a16:creationId xmlns:a16="http://schemas.microsoft.com/office/drawing/2014/main" id="{08355C77-9D4F-F842-ADD1-35E651241618}"/>
                    </a:ext>
                  </a:extLst>
                </p:cNvPr>
                <p:cNvPicPr/>
                <p:nvPr/>
              </p:nvPicPr>
              <p:blipFill>
                <a:blip r:embed="rId340"/>
                <a:stretch>
                  <a:fillRect/>
                </a:stretch>
              </p:blipFill>
              <p:spPr>
                <a:xfrm>
                  <a:off x="8525218" y="2401116"/>
                  <a:ext cx="608760" cy="14590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35" name="Ink 234">
                  <a:extLst>
                    <a:ext uri="{FF2B5EF4-FFF2-40B4-BE49-F238E27FC236}">
                      <a16:creationId xmlns:a16="http://schemas.microsoft.com/office/drawing/2014/main" id="{72857AEF-B821-E344-ACCB-52665D19DF42}"/>
                    </a:ext>
                  </a:extLst>
                </p14:cNvPr>
                <p14:cNvContentPartPr/>
                <p14:nvPr/>
              </p14:nvContentPartPr>
              <p14:xfrm>
                <a:off x="8579938" y="1530996"/>
                <a:ext cx="3385440" cy="1816920"/>
              </p14:xfrm>
            </p:contentPart>
          </mc:Choice>
          <mc:Fallback>
            <p:pic>
              <p:nvPicPr>
                <p:cNvPr id="235" name="Ink 234">
                  <a:extLst>
                    <a:ext uri="{FF2B5EF4-FFF2-40B4-BE49-F238E27FC236}">
                      <a16:creationId xmlns:a16="http://schemas.microsoft.com/office/drawing/2014/main" id="{72857AEF-B821-E344-ACCB-52665D19DF42}"/>
                    </a:ext>
                  </a:extLst>
                </p:cNvPr>
                <p:cNvPicPr/>
                <p:nvPr/>
              </p:nvPicPr>
              <p:blipFill>
                <a:blip r:embed="rId342"/>
                <a:stretch>
                  <a:fillRect/>
                </a:stretch>
              </p:blipFill>
              <p:spPr>
                <a:xfrm>
                  <a:off x="8562298" y="1512996"/>
                  <a:ext cx="3421080" cy="18525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37" name="Ink 236">
                  <a:extLst>
                    <a:ext uri="{FF2B5EF4-FFF2-40B4-BE49-F238E27FC236}">
                      <a16:creationId xmlns:a16="http://schemas.microsoft.com/office/drawing/2014/main" id="{27C0895E-5D1C-874A-AD39-47BF3DC0B5D5}"/>
                    </a:ext>
                  </a:extLst>
                </p14:cNvPr>
                <p14:cNvContentPartPr/>
                <p14:nvPr/>
              </p14:nvContentPartPr>
              <p14:xfrm>
                <a:off x="8915458" y="2254596"/>
                <a:ext cx="485280" cy="1590120"/>
              </p14:xfrm>
            </p:contentPart>
          </mc:Choice>
          <mc:Fallback>
            <p:pic>
              <p:nvPicPr>
                <p:cNvPr id="237" name="Ink 236">
                  <a:extLst>
                    <a:ext uri="{FF2B5EF4-FFF2-40B4-BE49-F238E27FC236}">
                      <a16:creationId xmlns:a16="http://schemas.microsoft.com/office/drawing/2014/main" id="{27C0895E-5D1C-874A-AD39-47BF3DC0B5D5}"/>
                    </a:ext>
                  </a:extLst>
                </p:cNvPr>
                <p:cNvPicPr/>
                <p:nvPr/>
              </p:nvPicPr>
              <p:blipFill>
                <a:blip r:embed="rId344"/>
                <a:stretch>
                  <a:fillRect/>
                </a:stretch>
              </p:blipFill>
              <p:spPr>
                <a:xfrm>
                  <a:off x="8897818" y="2236956"/>
                  <a:ext cx="520920" cy="16257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39" name="Ink 238">
                  <a:extLst>
                    <a:ext uri="{FF2B5EF4-FFF2-40B4-BE49-F238E27FC236}">
                      <a16:creationId xmlns:a16="http://schemas.microsoft.com/office/drawing/2014/main" id="{E183172B-2FF9-A840-8CC3-EA11EE4B6BFD}"/>
                    </a:ext>
                  </a:extLst>
                </p14:cNvPr>
                <p14:cNvContentPartPr/>
                <p14:nvPr/>
              </p14:nvContentPartPr>
              <p14:xfrm>
                <a:off x="9298498" y="2112036"/>
                <a:ext cx="509760" cy="1734480"/>
              </p14:xfrm>
            </p:contentPart>
          </mc:Choice>
          <mc:Fallback>
            <p:pic>
              <p:nvPicPr>
                <p:cNvPr id="239" name="Ink 238">
                  <a:extLst>
                    <a:ext uri="{FF2B5EF4-FFF2-40B4-BE49-F238E27FC236}">
                      <a16:creationId xmlns:a16="http://schemas.microsoft.com/office/drawing/2014/main" id="{E183172B-2FF9-A840-8CC3-EA11EE4B6BFD}"/>
                    </a:ext>
                  </a:extLst>
                </p:cNvPr>
                <p:cNvPicPr/>
                <p:nvPr/>
              </p:nvPicPr>
              <p:blipFill>
                <a:blip r:embed="rId346"/>
                <a:stretch>
                  <a:fillRect/>
                </a:stretch>
              </p:blipFill>
              <p:spPr>
                <a:xfrm>
                  <a:off x="9280858" y="2094396"/>
                  <a:ext cx="545400" cy="17701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41" name="Ink 240">
                  <a:extLst>
                    <a:ext uri="{FF2B5EF4-FFF2-40B4-BE49-F238E27FC236}">
                      <a16:creationId xmlns:a16="http://schemas.microsoft.com/office/drawing/2014/main" id="{128F3A02-E35F-0245-B676-5EC5F47BC86D}"/>
                    </a:ext>
                  </a:extLst>
                </p14:cNvPr>
                <p14:cNvContentPartPr/>
                <p14:nvPr/>
              </p14:nvContentPartPr>
              <p14:xfrm>
                <a:off x="8588578" y="2377716"/>
                <a:ext cx="788760" cy="194760"/>
              </p14:xfrm>
            </p:contentPart>
          </mc:Choice>
          <mc:Fallback>
            <p:pic>
              <p:nvPicPr>
                <p:cNvPr id="241" name="Ink 240">
                  <a:extLst>
                    <a:ext uri="{FF2B5EF4-FFF2-40B4-BE49-F238E27FC236}">
                      <a16:creationId xmlns:a16="http://schemas.microsoft.com/office/drawing/2014/main" id="{128F3A02-E35F-0245-B676-5EC5F47BC86D}"/>
                    </a:ext>
                  </a:extLst>
                </p:cNvPr>
                <p:cNvPicPr/>
                <p:nvPr/>
              </p:nvPicPr>
              <p:blipFill>
                <a:blip r:embed="rId348"/>
                <a:stretch>
                  <a:fillRect/>
                </a:stretch>
              </p:blipFill>
              <p:spPr>
                <a:xfrm>
                  <a:off x="8570938" y="2360076"/>
                  <a:ext cx="8244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43" name="Ink 242">
                  <a:extLst>
                    <a:ext uri="{FF2B5EF4-FFF2-40B4-BE49-F238E27FC236}">
                      <a16:creationId xmlns:a16="http://schemas.microsoft.com/office/drawing/2014/main" id="{5B553577-4F84-EE4F-A48C-798F502A8CB4}"/>
                    </a:ext>
                  </a:extLst>
                </p14:cNvPr>
                <p14:cNvContentPartPr/>
                <p14:nvPr/>
              </p14:nvContentPartPr>
              <p14:xfrm>
                <a:off x="8675698" y="2402196"/>
                <a:ext cx="22320" cy="60480"/>
              </p14:xfrm>
            </p:contentPart>
          </mc:Choice>
          <mc:Fallback>
            <p:pic>
              <p:nvPicPr>
                <p:cNvPr id="243" name="Ink 242">
                  <a:extLst>
                    <a:ext uri="{FF2B5EF4-FFF2-40B4-BE49-F238E27FC236}">
                      <a16:creationId xmlns:a16="http://schemas.microsoft.com/office/drawing/2014/main" id="{5B553577-4F84-EE4F-A48C-798F502A8CB4}"/>
                    </a:ext>
                  </a:extLst>
                </p:cNvPr>
                <p:cNvPicPr/>
                <p:nvPr/>
              </p:nvPicPr>
              <p:blipFill>
                <a:blip r:embed="rId350"/>
                <a:stretch>
                  <a:fillRect/>
                </a:stretch>
              </p:blipFill>
              <p:spPr>
                <a:xfrm>
                  <a:off x="8658058" y="2384196"/>
                  <a:ext cx="57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44" name="Ink 243">
                  <a:extLst>
                    <a:ext uri="{FF2B5EF4-FFF2-40B4-BE49-F238E27FC236}">
                      <a16:creationId xmlns:a16="http://schemas.microsoft.com/office/drawing/2014/main" id="{014651F7-5F28-4541-ABA9-C43821E5CFB5}"/>
                    </a:ext>
                  </a:extLst>
                </p14:cNvPr>
                <p14:cNvContentPartPr/>
                <p14:nvPr/>
              </p14:nvContentPartPr>
              <p14:xfrm>
                <a:off x="8788018" y="2374116"/>
                <a:ext cx="50400" cy="67320"/>
              </p14:xfrm>
            </p:contentPart>
          </mc:Choice>
          <mc:Fallback>
            <p:pic>
              <p:nvPicPr>
                <p:cNvPr id="244" name="Ink 243">
                  <a:extLst>
                    <a:ext uri="{FF2B5EF4-FFF2-40B4-BE49-F238E27FC236}">
                      <a16:creationId xmlns:a16="http://schemas.microsoft.com/office/drawing/2014/main" id="{014651F7-5F28-4541-ABA9-C43821E5CFB5}"/>
                    </a:ext>
                  </a:extLst>
                </p:cNvPr>
                <p:cNvPicPr/>
                <p:nvPr/>
              </p:nvPicPr>
              <p:blipFill>
                <a:blip r:embed="rId352"/>
                <a:stretch>
                  <a:fillRect/>
                </a:stretch>
              </p:blipFill>
              <p:spPr>
                <a:xfrm>
                  <a:off x="8770018" y="2356116"/>
                  <a:ext cx="86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45" name="Ink 244">
                  <a:extLst>
                    <a:ext uri="{FF2B5EF4-FFF2-40B4-BE49-F238E27FC236}">
                      <a16:creationId xmlns:a16="http://schemas.microsoft.com/office/drawing/2014/main" id="{0800DAF6-50D0-8943-939B-311375755720}"/>
                    </a:ext>
                  </a:extLst>
                </p14:cNvPr>
                <p14:cNvContentPartPr/>
                <p14:nvPr/>
              </p14:nvContentPartPr>
              <p14:xfrm>
                <a:off x="9055138" y="2263596"/>
                <a:ext cx="54000" cy="117360"/>
              </p14:xfrm>
            </p:contentPart>
          </mc:Choice>
          <mc:Fallback>
            <p:pic>
              <p:nvPicPr>
                <p:cNvPr id="245" name="Ink 244">
                  <a:extLst>
                    <a:ext uri="{FF2B5EF4-FFF2-40B4-BE49-F238E27FC236}">
                      <a16:creationId xmlns:a16="http://schemas.microsoft.com/office/drawing/2014/main" id="{0800DAF6-50D0-8943-939B-311375755720}"/>
                    </a:ext>
                  </a:extLst>
                </p:cNvPr>
                <p:cNvPicPr/>
                <p:nvPr/>
              </p:nvPicPr>
              <p:blipFill>
                <a:blip r:embed="rId354"/>
                <a:stretch>
                  <a:fillRect/>
                </a:stretch>
              </p:blipFill>
              <p:spPr>
                <a:xfrm>
                  <a:off x="9037138" y="2245956"/>
                  <a:ext cx="89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7" name="Ink 246">
                  <a:extLst>
                    <a:ext uri="{FF2B5EF4-FFF2-40B4-BE49-F238E27FC236}">
                      <a16:creationId xmlns:a16="http://schemas.microsoft.com/office/drawing/2014/main" id="{026B4BA1-09C0-7F46-9C52-004E118A9817}"/>
                    </a:ext>
                  </a:extLst>
                </p14:cNvPr>
                <p14:cNvContentPartPr/>
                <p14:nvPr/>
              </p14:nvContentPartPr>
              <p14:xfrm>
                <a:off x="9337018" y="2249556"/>
                <a:ext cx="454320" cy="140760"/>
              </p14:xfrm>
            </p:contentPart>
          </mc:Choice>
          <mc:Fallback>
            <p:pic>
              <p:nvPicPr>
                <p:cNvPr id="247" name="Ink 246">
                  <a:extLst>
                    <a:ext uri="{FF2B5EF4-FFF2-40B4-BE49-F238E27FC236}">
                      <a16:creationId xmlns:a16="http://schemas.microsoft.com/office/drawing/2014/main" id="{026B4BA1-09C0-7F46-9C52-004E118A9817}"/>
                    </a:ext>
                  </a:extLst>
                </p:cNvPr>
                <p:cNvPicPr/>
                <p:nvPr/>
              </p:nvPicPr>
              <p:blipFill>
                <a:blip r:embed="rId356"/>
                <a:stretch>
                  <a:fillRect/>
                </a:stretch>
              </p:blipFill>
              <p:spPr>
                <a:xfrm>
                  <a:off x="9319018" y="2231556"/>
                  <a:ext cx="489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8" name="Ink 247">
                  <a:extLst>
                    <a:ext uri="{FF2B5EF4-FFF2-40B4-BE49-F238E27FC236}">
                      <a16:creationId xmlns:a16="http://schemas.microsoft.com/office/drawing/2014/main" id="{438B7AC6-CC4C-3144-B780-4B54D07A080D}"/>
                    </a:ext>
                  </a:extLst>
                </p14:cNvPr>
                <p14:cNvContentPartPr/>
                <p14:nvPr/>
              </p14:nvContentPartPr>
              <p14:xfrm>
                <a:off x="9405418" y="2085756"/>
                <a:ext cx="129960" cy="180720"/>
              </p14:xfrm>
            </p:contentPart>
          </mc:Choice>
          <mc:Fallback>
            <p:pic>
              <p:nvPicPr>
                <p:cNvPr id="248" name="Ink 247">
                  <a:extLst>
                    <a:ext uri="{FF2B5EF4-FFF2-40B4-BE49-F238E27FC236}">
                      <a16:creationId xmlns:a16="http://schemas.microsoft.com/office/drawing/2014/main" id="{438B7AC6-CC4C-3144-B780-4B54D07A080D}"/>
                    </a:ext>
                  </a:extLst>
                </p:cNvPr>
                <p:cNvPicPr/>
                <p:nvPr/>
              </p:nvPicPr>
              <p:blipFill>
                <a:blip r:embed="rId358"/>
                <a:stretch>
                  <a:fillRect/>
                </a:stretch>
              </p:blipFill>
              <p:spPr>
                <a:xfrm>
                  <a:off x="9387418" y="2068116"/>
                  <a:ext cx="1656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9" name="Ink 248">
                  <a:extLst>
                    <a:ext uri="{FF2B5EF4-FFF2-40B4-BE49-F238E27FC236}">
                      <a16:creationId xmlns:a16="http://schemas.microsoft.com/office/drawing/2014/main" id="{3B3159F6-9767-524E-9A4D-B2344FECA455}"/>
                    </a:ext>
                  </a:extLst>
                </p14:cNvPr>
                <p14:cNvContentPartPr/>
                <p14:nvPr/>
              </p14:nvContentPartPr>
              <p14:xfrm>
                <a:off x="9619258" y="2030316"/>
                <a:ext cx="512640" cy="1560240"/>
              </p14:xfrm>
            </p:contentPart>
          </mc:Choice>
          <mc:Fallback>
            <p:pic>
              <p:nvPicPr>
                <p:cNvPr id="249" name="Ink 248">
                  <a:extLst>
                    <a:ext uri="{FF2B5EF4-FFF2-40B4-BE49-F238E27FC236}">
                      <a16:creationId xmlns:a16="http://schemas.microsoft.com/office/drawing/2014/main" id="{3B3159F6-9767-524E-9A4D-B2344FECA455}"/>
                    </a:ext>
                  </a:extLst>
                </p:cNvPr>
                <p:cNvPicPr/>
                <p:nvPr/>
              </p:nvPicPr>
              <p:blipFill>
                <a:blip r:embed="rId360"/>
                <a:stretch>
                  <a:fillRect/>
                </a:stretch>
              </p:blipFill>
              <p:spPr>
                <a:xfrm>
                  <a:off x="9601258" y="2012316"/>
                  <a:ext cx="548280" cy="15958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51" name="Ink 250">
                  <a:extLst>
                    <a:ext uri="{FF2B5EF4-FFF2-40B4-BE49-F238E27FC236}">
                      <a16:creationId xmlns:a16="http://schemas.microsoft.com/office/drawing/2014/main" id="{CE85F988-6D07-2D4F-BECB-C72072827669}"/>
                    </a:ext>
                  </a:extLst>
                </p14:cNvPr>
                <p14:cNvContentPartPr/>
                <p14:nvPr/>
              </p14:nvContentPartPr>
              <p14:xfrm>
                <a:off x="9769018" y="2135796"/>
                <a:ext cx="560520" cy="141120"/>
              </p14:xfrm>
            </p:contentPart>
          </mc:Choice>
          <mc:Fallback>
            <p:pic>
              <p:nvPicPr>
                <p:cNvPr id="251" name="Ink 250">
                  <a:extLst>
                    <a:ext uri="{FF2B5EF4-FFF2-40B4-BE49-F238E27FC236}">
                      <a16:creationId xmlns:a16="http://schemas.microsoft.com/office/drawing/2014/main" id="{CE85F988-6D07-2D4F-BECB-C72072827669}"/>
                    </a:ext>
                  </a:extLst>
                </p:cNvPr>
                <p:cNvPicPr/>
                <p:nvPr/>
              </p:nvPicPr>
              <p:blipFill>
                <a:blip r:embed="rId362"/>
                <a:stretch>
                  <a:fillRect/>
                </a:stretch>
              </p:blipFill>
              <p:spPr>
                <a:xfrm>
                  <a:off x="9751378" y="2117796"/>
                  <a:ext cx="5961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53" name="Ink 252">
                  <a:extLst>
                    <a:ext uri="{FF2B5EF4-FFF2-40B4-BE49-F238E27FC236}">
                      <a16:creationId xmlns:a16="http://schemas.microsoft.com/office/drawing/2014/main" id="{96C28A8F-578F-324F-837A-73C59307BFE6}"/>
                    </a:ext>
                  </a:extLst>
                </p14:cNvPr>
                <p14:cNvContentPartPr/>
                <p14:nvPr/>
              </p14:nvContentPartPr>
              <p14:xfrm>
                <a:off x="9955138" y="1858236"/>
                <a:ext cx="462240" cy="1630440"/>
              </p14:xfrm>
            </p:contentPart>
          </mc:Choice>
          <mc:Fallback>
            <p:pic>
              <p:nvPicPr>
                <p:cNvPr id="253" name="Ink 252">
                  <a:extLst>
                    <a:ext uri="{FF2B5EF4-FFF2-40B4-BE49-F238E27FC236}">
                      <a16:creationId xmlns:a16="http://schemas.microsoft.com/office/drawing/2014/main" id="{96C28A8F-578F-324F-837A-73C59307BFE6}"/>
                    </a:ext>
                  </a:extLst>
                </p:cNvPr>
                <p:cNvPicPr/>
                <p:nvPr/>
              </p:nvPicPr>
              <p:blipFill>
                <a:blip r:embed="rId364"/>
                <a:stretch>
                  <a:fillRect/>
                </a:stretch>
              </p:blipFill>
              <p:spPr>
                <a:xfrm>
                  <a:off x="9937498" y="1840236"/>
                  <a:ext cx="497880" cy="16660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55" name="Ink 254">
                  <a:extLst>
                    <a:ext uri="{FF2B5EF4-FFF2-40B4-BE49-F238E27FC236}">
                      <a16:creationId xmlns:a16="http://schemas.microsoft.com/office/drawing/2014/main" id="{5AD7B49D-A85E-E247-B100-BD3A0B9EB069}"/>
                    </a:ext>
                  </a:extLst>
                </p14:cNvPr>
                <p14:cNvContentPartPr/>
                <p14:nvPr/>
              </p14:nvContentPartPr>
              <p14:xfrm>
                <a:off x="9768298" y="2037156"/>
                <a:ext cx="121320" cy="195840"/>
              </p14:xfrm>
            </p:contentPart>
          </mc:Choice>
          <mc:Fallback>
            <p:pic>
              <p:nvPicPr>
                <p:cNvPr id="255" name="Ink 254">
                  <a:extLst>
                    <a:ext uri="{FF2B5EF4-FFF2-40B4-BE49-F238E27FC236}">
                      <a16:creationId xmlns:a16="http://schemas.microsoft.com/office/drawing/2014/main" id="{5AD7B49D-A85E-E247-B100-BD3A0B9EB069}"/>
                    </a:ext>
                  </a:extLst>
                </p:cNvPr>
                <p:cNvPicPr/>
                <p:nvPr/>
              </p:nvPicPr>
              <p:blipFill>
                <a:blip r:embed="rId366"/>
                <a:stretch>
                  <a:fillRect/>
                </a:stretch>
              </p:blipFill>
              <p:spPr>
                <a:xfrm>
                  <a:off x="9750658" y="2019156"/>
                  <a:ext cx="1569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56" name="Ink 255">
                  <a:extLst>
                    <a:ext uri="{FF2B5EF4-FFF2-40B4-BE49-F238E27FC236}">
                      <a16:creationId xmlns:a16="http://schemas.microsoft.com/office/drawing/2014/main" id="{E0800013-FB54-EF41-A99D-D3BC0A9ECFF9}"/>
                    </a:ext>
                  </a:extLst>
                </p14:cNvPr>
                <p14:cNvContentPartPr/>
                <p14:nvPr/>
              </p14:nvContentPartPr>
              <p14:xfrm>
                <a:off x="9726538" y="2052996"/>
                <a:ext cx="239760" cy="159480"/>
              </p14:xfrm>
            </p:contentPart>
          </mc:Choice>
          <mc:Fallback>
            <p:pic>
              <p:nvPicPr>
                <p:cNvPr id="256" name="Ink 255">
                  <a:extLst>
                    <a:ext uri="{FF2B5EF4-FFF2-40B4-BE49-F238E27FC236}">
                      <a16:creationId xmlns:a16="http://schemas.microsoft.com/office/drawing/2014/main" id="{E0800013-FB54-EF41-A99D-D3BC0A9ECFF9}"/>
                    </a:ext>
                  </a:extLst>
                </p:cNvPr>
                <p:cNvPicPr/>
                <p:nvPr/>
              </p:nvPicPr>
              <p:blipFill>
                <a:blip r:embed="rId368"/>
                <a:stretch>
                  <a:fillRect/>
                </a:stretch>
              </p:blipFill>
              <p:spPr>
                <a:xfrm>
                  <a:off x="9708898" y="2035356"/>
                  <a:ext cx="275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57" name="Ink 256">
                  <a:extLst>
                    <a:ext uri="{FF2B5EF4-FFF2-40B4-BE49-F238E27FC236}">
                      <a16:creationId xmlns:a16="http://schemas.microsoft.com/office/drawing/2014/main" id="{1A00A4BB-467A-9447-A0D2-7EDB686935AB}"/>
                    </a:ext>
                  </a:extLst>
                </p14:cNvPr>
                <p14:cNvContentPartPr/>
                <p14:nvPr/>
              </p14:nvContentPartPr>
              <p14:xfrm>
                <a:off x="10222618" y="1851396"/>
                <a:ext cx="500760" cy="1501560"/>
              </p14:xfrm>
            </p:contentPart>
          </mc:Choice>
          <mc:Fallback>
            <p:pic>
              <p:nvPicPr>
                <p:cNvPr id="257" name="Ink 256">
                  <a:extLst>
                    <a:ext uri="{FF2B5EF4-FFF2-40B4-BE49-F238E27FC236}">
                      <a16:creationId xmlns:a16="http://schemas.microsoft.com/office/drawing/2014/main" id="{1A00A4BB-467A-9447-A0D2-7EDB686935AB}"/>
                    </a:ext>
                  </a:extLst>
                </p:cNvPr>
                <p:cNvPicPr/>
                <p:nvPr/>
              </p:nvPicPr>
              <p:blipFill>
                <a:blip r:embed="rId370"/>
                <a:stretch>
                  <a:fillRect/>
                </a:stretch>
              </p:blipFill>
              <p:spPr>
                <a:xfrm>
                  <a:off x="10204618" y="1833756"/>
                  <a:ext cx="536400" cy="15372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61" name="Ink 260">
                  <a:extLst>
                    <a:ext uri="{FF2B5EF4-FFF2-40B4-BE49-F238E27FC236}">
                      <a16:creationId xmlns:a16="http://schemas.microsoft.com/office/drawing/2014/main" id="{769EBE90-6562-B149-91B4-CE9079D02EF9}"/>
                    </a:ext>
                  </a:extLst>
                </p14:cNvPr>
                <p14:cNvContentPartPr/>
                <p14:nvPr/>
              </p14:nvContentPartPr>
              <p14:xfrm>
                <a:off x="10331338" y="1822956"/>
                <a:ext cx="1204920" cy="306000"/>
              </p14:xfrm>
            </p:contentPart>
          </mc:Choice>
          <mc:Fallback>
            <p:pic>
              <p:nvPicPr>
                <p:cNvPr id="261" name="Ink 260">
                  <a:extLst>
                    <a:ext uri="{FF2B5EF4-FFF2-40B4-BE49-F238E27FC236}">
                      <a16:creationId xmlns:a16="http://schemas.microsoft.com/office/drawing/2014/main" id="{769EBE90-6562-B149-91B4-CE9079D02EF9}"/>
                    </a:ext>
                  </a:extLst>
                </p:cNvPr>
                <p:cNvPicPr/>
                <p:nvPr/>
              </p:nvPicPr>
              <p:blipFill>
                <a:blip r:embed="rId372"/>
                <a:stretch>
                  <a:fillRect/>
                </a:stretch>
              </p:blipFill>
              <p:spPr>
                <a:xfrm>
                  <a:off x="10313338" y="1804956"/>
                  <a:ext cx="12405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62" name="Ink 261">
                  <a:extLst>
                    <a:ext uri="{FF2B5EF4-FFF2-40B4-BE49-F238E27FC236}">
                      <a16:creationId xmlns:a16="http://schemas.microsoft.com/office/drawing/2014/main" id="{6CA54B40-2D6B-1943-B8E2-685DEB6FC9ED}"/>
                    </a:ext>
                  </a:extLst>
                </p14:cNvPr>
                <p14:cNvContentPartPr/>
                <p14:nvPr/>
              </p14:nvContentPartPr>
              <p14:xfrm>
                <a:off x="10726978" y="1697316"/>
                <a:ext cx="341280" cy="1560240"/>
              </p14:xfrm>
            </p:contentPart>
          </mc:Choice>
          <mc:Fallback>
            <p:pic>
              <p:nvPicPr>
                <p:cNvPr id="262" name="Ink 261">
                  <a:extLst>
                    <a:ext uri="{FF2B5EF4-FFF2-40B4-BE49-F238E27FC236}">
                      <a16:creationId xmlns:a16="http://schemas.microsoft.com/office/drawing/2014/main" id="{6CA54B40-2D6B-1943-B8E2-685DEB6FC9ED}"/>
                    </a:ext>
                  </a:extLst>
                </p:cNvPr>
                <p:cNvPicPr/>
                <p:nvPr/>
              </p:nvPicPr>
              <p:blipFill>
                <a:blip r:embed="rId374"/>
                <a:stretch>
                  <a:fillRect/>
                </a:stretch>
              </p:blipFill>
              <p:spPr>
                <a:xfrm>
                  <a:off x="10708978" y="1679676"/>
                  <a:ext cx="376920" cy="15958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63" name="Ink 262">
                  <a:extLst>
                    <a:ext uri="{FF2B5EF4-FFF2-40B4-BE49-F238E27FC236}">
                      <a16:creationId xmlns:a16="http://schemas.microsoft.com/office/drawing/2014/main" id="{BB153295-F16C-584F-B760-4581A8B0D5E9}"/>
                    </a:ext>
                  </a:extLst>
                </p14:cNvPr>
                <p14:cNvContentPartPr/>
                <p14:nvPr/>
              </p14:nvContentPartPr>
              <p14:xfrm>
                <a:off x="10470298" y="1836636"/>
                <a:ext cx="83160" cy="158760"/>
              </p14:xfrm>
            </p:contentPart>
          </mc:Choice>
          <mc:Fallback>
            <p:pic>
              <p:nvPicPr>
                <p:cNvPr id="263" name="Ink 262">
                  <a:extLst>
                    <a:ext uri="{FF2B5EF4-FFF2-40B4-BE49-F238E27FC236}">
                      <a16:creationId xmlns:a16="http://schemas.microsoft.com/office/drawing/2014/main" id="{BB153295-F16C-584F-B760-4581A8B0D5E9}"/>
                    </a:ext>
                  </a:extLst>
                </p:cNvPr>
                <p:cNvPicPr/>
                <p:nvPr/>
              </p:nvPicPr>
              <p:blipFill>
                <a:blip r:embed="rId376"/>
                <a:stretch>
                  <a:fillRect/>
                </a:stretch>
              </p:blipFill>
              <p:spPr>
                <a:xfrm>
                  <a:off x="10452298" y="1818636"/>
                  <a:ext cx="118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64" name="Ink 263">
                  <a:extLst>
                    <a:ext uri="{FF2B5EF4-FFF2-40B4-BE49-F238E27FC236}">
                      <a16:creationId xmlns:a16="http://schemas.microsoft.com/office/drawing/2014/main" id="{7BDCFD5E-B3CE-6D43-9760-7D63BE623006}"/>
                    </a:ext>
                  </a:extLst>
                </p14:cNvPr>
                <p14:cNvContentPartPr/>
                <p14:nvPr/>
              </p14:nvContentPartPr>
              <p14:xfrm>
                <a:off x="10694578" y="1883076"/>
                <a:ext cx="10800" cy="46440"/>
              </p14:xfrm>
            </p:contentPart>
          </mc:Choice>
          <mc:Fallback>
            <p:pic>
              <p:nvPicPr>
                <p:cNvPr id="264" name="Ink 263">
                  <a:extLst>
                    <a:ext uri="{FF2B5EF4-FFF2-40B4-BE49-F238E27FC236}">
                      <a16:creationId xmlns:a16="http://schemas.microsoft.com/office/drawing/2014/main" id="{7BDCFD5E-B3CE-6D43-9760-7D63BE623006}"/>
                    </a:ext>
                  </a:extLst>
                </p:cNvPr>
                <p:cNvPicPr/>
                <p:nvPr/>
              </p:nvPicPr>
              <p:blipFill>
                <a:blip r:embed="rId378"/>
                <a:stretch>
                  <a:fillRect/>
                </a:stretch>
              </p:blipFill>
              <p:spPr>
                <a:xfrm>
                  <a:off x="10676938" y="1865436"/>
                  <a:ext cx="46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65" name="Ink 264">
                  <a:extLst>
                    <a:ext uri="{FF2B5EF4-FFF2-40B4-BE49-F238E27FC236}">
                      <a16:creationId xmlns:a16="http://schemas.microsoft.com/office/drawing/2014/main" id="{DAD02B87-204A-954E-8E97-A0EEECD19DFF}"/>
                    </a:ext>
                  </a:extLst>
                </p14:cNvPr>
                <p14:cNvContentPartPr/>
                <p14:nvPr/>
              </p14:nvContentPartPr>
              <p14:xfrm>
                <a:off x="10940818" y="1715316"/>
                <a:ext cx="104040" cy="167760"/>
              </p14:xfrm>
            </p:contentPart>
          </mc:Choice>
          <mc:Fallback>
            <p:pic>
              <p:nvPicPr>
                <p:cNvPr id="265" name="Ink 264">
                  <a:extLst>
                    <a:ext uri="{FF2B5EF4-FFF2-40B4-BE49-F238E27FC236}">
                      <a16:creationId xmlns:a16="http://schemas.microsoft.com/office/drawing/2014/main" id="{DAD02B87-204A-954E-8E97-A0EEECD19DFF}"/>
                    </a:ext>
                  </a:extLst>
                </p:cNvPr>
                <p:cNvPicPr/>
                <p:nvPr/>
              </p:nvPicPr>
              <p:blipFill>
                <a:blip r:embed="rId380"/>
                <a:stretch>
                  <a:fillRect/>
                </a:stretch>
              </p:blipFill>
              <p:spPr>
                <a:xfrm>
                  <a:off x="10923178" y="1697316"/>
                  <a:ext cx="1396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66" name="Ink 265">
                  <a:extLst>
                    <a:ext uri="{FF2B5EF4-FFF2-40B4-BE49-F238E27FC236}">
                      <a16:creationId xmlns:a16="http://schemas.microsoft.com/office/drawing/2014/main" id="{761B65D1-9D66-844A-B5EC-64C0A6FC275B}"/>
                    </a:ext>
                  </a:extLst>
                </p14:cNvPr>
                <p14:cNvContentPartPr/>
                <p14:nvPr/>
              </p14:nvContentPartPr>
              <p14:xfrm>
                <a:off x="11059978" y="1789116"/>
                <a:ext cx="113040" cy="91440"/>
              </p14:xfrm>
            </p:contentPart>
          </mc:Choice>
          <mc:Fallback>
            <p:pic>
              <p:nvPicPr>
                <p:cNvPr id="266" name="Ink 265">
                  <a:extLst>
                    <a:ext uri="{FF2B5EF4-FFF2-40B4-BE49-F238E27FC236}">
                      <a16:creationId xmlns:a16="http://schemas.microsoft.com/office/drawing/2014/main" id="{761B65D1-9D66-844A-B5EC-64C0A6FC275B}"/>
                    </a:ext>
                  </a:extLst>
                </p:cNvPr>
                <p:cNvPicPr/>
                <p:nvPr/>
              </p:nvPicPr>
              <p:blipFill>
                <a:blip r:embed="rId382"/>
                <a:stretch>
                  <a:fillRect/>
                </a:stretch>
              </p:blipFill>
              <p:spPr>
                <a:xfrm>
                  <a:off x="11041978" y="1771476"/>
                  <a:ext cx="148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109" name="Ink 108">
                  <a:extLst>
                    <a:ext uri="{FF2B5EF4-FFF2-40B4-BE49-F238E27FC236}">
                      <a16:creationId xmlns:a16="http://schemas.microsoft.com/office/drawing/2014/main" id="{2C3C093E-FE60-AE40-9B9F-4D477C63D40E}"/>
                    </a:ext>
                  </a:extLst>
                </p14:cNvPr>
                <p14:cNvContentPartPr/>
                <p14:nvPr/>
              </p14:nvContentPartPr>
              <p14:xfrm>
                <a:off x="4978858" y="2163156"/>
                <a:ext cx="224640" cy="384840"/>
              </p14:xfrm>
            </p:contentPart>
          </mc:Choice>
          <mc:Fallback>
            <p:pic>
              <p:nvPicPr>
                <p:cNvPr id="109" name="Ink 108">
                  <a:extLst>
                    <a:ext uri="{FF2B5EF4-FFF2-40B4-BE49-F238E27FC236}">
                      <a16:creationId xmlns:a16="http://schemas.microsoft.com/office/drawing/2014/main" id="{2C3C093E-FE60-AE40-9B9F-4D477C63D40E}"/>
                    </a:ext>
                  </a:extLst>
                </p:cNvPr>
                <p:cNvPicPr/>
                <p:nvPr/>
              </p:nvPicPr>
              <p:blipFill>
                <a:blip r:embed="rId384"/>
                <a:stretch>
                  <a:fillRect/>
                </a:stretch>
              </p:blipFill>
              <p:spPr>
                <a:xfrm>
                  <a:off x="4961218" y="2145156"/>
                  <a:ext cx="26028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110" name="Ink 109">
                  <a:extLst>
                    <a:ext uri="{FF2B5EF4-FFF2-40B4-BE49-F238E27FC236}">
                      <a16:creationId xmlns:a16="http://schemas.microsoft.com/office/drawing/2014/main" id="{BFB2AA3B-7096-CA4B-9909-1A5E4D3FF002}"/>
                    </a:ext>
                  </a:extLst>
                </p14:cNvPr>
                <p14:cNvContentPartPr/>
                <p14:nvPr/>
              </p14:nvContentPartPr>
              <p14:xfrm>
                <a:off x="5323378" y="2384196"/>
                <a:ext cx="91440" cy="138960"/>
              </p14:xfrm>
            </p:contentPart>
          </mc:Choice>
          <mc:Fallback>
            <p:pic>
              <p:nvPicPr>
                <p:cNvPr id="110" name="Ink 109">
                  <a:extLst>
                    <a:ext uri="{FF2B5EF4-FFF2-40B4-BE49-F238E27FC236}">
                      <a16:creationId xmlns:a16="http://schemas.microsoft.com/office/drawing/2014/main" id="{BFB2AA3B-7096-CA4B-9909-1A5E4D3FF002}"/>
                    </a:ext>
                  </a:extLst>
                </p:cNvPr>
                <p:cNvPicPr/>
                <p:nvPr/>
              </p:nvPicPr>
              <p:blipFill>
                <a:blip r:embed="rId386"/>
                <a:stretch>
                  <a:fillRect/>
                </a:stretch>
              </p:blipFill>
              <p:spPr>
                <a:xfrm>
                  <a:off x="5305378" y="2366196"/>
                  <a:ext cx="127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111" name="Ink 110">
                  <a:extLst>
                    <a:ext uri="{FF2B5EF4-FFF2-40B4-BE49-F238E27FC236}">
                      <a16:creationId xmlns:a16="http://schemas.microsoft.com/office/drawing/2014/main" id="{B529C858-EAB6-274E-9850-103BA2054E97}"/>
                    </a:ext>
                  </a:extLst>
                </p14:cNvPr>
                <p14:cNvContentPartPr/>
                <p14:nvPr/>
              </p14:nvContentPartPr>
              <p14:xfrm>
                <a:off x="5439298" y="2378436"/>
                <a:ext cx="160200" cy="123840"/>
              </p14:xfrm>
            </p:contentPart>
          </mc:Choice>
          <mc:Fallback>
            <p:pic>
              <p:nvPicPr>
                <p:cNvPr id="111" name="Ink 110">
                  <a:extLst>
                    <a:ext uri="{FF2B5EF4-FFF2-40B4-BE49-F238E27FC236}">
                      <a16:creationId xmlns:a16="http://schemas.microsoft.com/office/drawing/2014/main" id="{B529C858-EAB6-274E-9850-103BA2054E97}"/>
                    </a:ext>
                  </a:extLst>
                </p:cNvPr>
                <p:cNvPicPr/>
                <p:nvPr/>
              </p:nvPicPr>
              <p:blipFill>
                <a:blip r:embed="rId388"/>
                <a:stretch>
                  <a:fillRect/>
                </a:stretch>
              </p:blipFill>
              <p:spPr>
                <a:xfrm>
                  <a:off x="5421658" y="2360436"/>
                  <a:ext cx="195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112" name="Ink 111">
                  <a:extLst>
                    <a:ext uri="{FF2B5EF4-FFF2-40B4-BE49-F238E27FC236}">
                      <a16:creationId xmlns:a16="http://schemas.microsoft.com/office/drawing/2014/main" id="{C824C717-1AD7-4743-B80A-E3007C45E064}"/>
                    </a:ext>
                  </a:extLst>
                </p14:cNvPr>
                <p14:cNvContentPartPr/>
                <p14:nvPr/>
              </p14:nvContentPartPr>
              <p14:xfrm>
                <a:off x="5717218" y="2424156"/>
                <a:ext cx="72720" cy="108720"/>
              </p14:xfrm>
            </p:contentPart>
          </mc:Choice>
          <mc:Fallback>
            <p:pic>
              <p:nvPicPr>
                <p:cNvPr id="112" name="Ink 111">
                  <a:extLst>
                    <a:ext uri="{FF2B5EF4-FFF2-40B4-BE49-F238E27FC236}">
                      <a16:creationId xmlns:a16="http://schemas.microsoft.com/office/drawing/2014/main" id="{C824C717-1AD7-4743-B80A-E3007C45E064}"/>
                    </a:ext>
                  </a:extLst>
                </p:cNvPr>
                <p:cNvPicPr/>
                <p:nvPr/>
              </p:nvPicPr>
              <p:blipFill>
                <a:blip r:embed="rId390"/>
                <a:stretch>
                  <a:fillRect/>
                </a:stretch>
              </p:blipFill>
              <p:spPr>
                <a:xfrm>
                  <a:off x="5699218" y="2406156"/>
                  <a:ext cx="1083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13" name="Ink 112">
                  <a:extLst>
                    <a:ext uri="{FF2B5EF4-FFF2-40B4-BE49-F238E27FC236}">
                      <a16:creationId xmlns:a16="http://schemas.microsoft.com/office/drawing/2014/main" id="{FB577BDF-4179-1A4F-AB25-EEFC2A5C69FC}"/>
                    </a:ext>
                  </a:extLst>
                </p14:cNvPr>
                <p14:cNvContentPartPr/>
                <p14:nvPr/>
              </p14:nvContentPartPr>
              <p14:xfrm>
                <a:off x="5811898" y="2315076"/>
                <a:ext cx="30600" cy="206640"/>
              </p14:xfrm>
            </p:contentPart>
          </mc:Choice>
          <mc:Fallback>
            <p:pic>
              <p:nvPicPr>
                <p:cNvPr id="113" name="Ink 112">
                  <a:extLst>
                    <a:ext uri="{FF2B5EF4-FFF2-40B4-BE49-F238E27FC236}">
                      <a16:creationId xmlns:a16="http://schemas.microsoft.com/office/drawing/2014/main" id="{FB577BDF-4179-1A4F-AB25-EEFC2A5C69FC}"/>
                    </a:ext>
                  </a:extLst>
                </p:cNvPr>
                <p:cNvPicPr/>
                <p:nvPr/>
              </p:nvPicPr>
              <p:blipFill>
                <a:blip r:embed="rId392"/>
                <a:stretch>
                  <a:fillRect/>
                </a:stretch>
              </p:blipFill>
              <p:spPr>
                <a:xfrm>
                  <a:off x="5794258" y="2297076"/>
                  <a:ext cx="662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14" name="Ink 113">
                  <a:extLst>
                    <a:ext uri="{FF2B5EF4-FFF2-40B4-BE49-F238E27FC236}">
                      <a16:creationId xmlns:a16="http://schemas.microsoft.com/office/drawing/2014/main" id="{978B80F1-82A9-7349-8EA6-208A7F8555DB}"/>
                    </a:ext>
                  </a:extLst>
                </p14:cNvPr>
                <p14:cNvContentPartPr/>
                <p14:nvPr/>
              </p14:nvContentPartPr>
              <p14:xfrm>
                <a:off x="5982538" y="2056956"/>
                <a:ext cx="41040" cy="445680"/>
              </p14:xfrm>
            </p:contentPart>
          </mc:Choice>
          <mc:Fallback>
            <p:pic>
              <p:nvPicPr>
                <p:cNvPr id="114" name="Ink 113">
                  <a:extLst>
                    <a:ext uri="{FF2B5EF4-FFF2-40B4-BE49-F238E27FC236}">
                      <a16:creationId xmlns:a16="http://schemas.microsoft.com/office/drawing/2014/main" id="{978B80F1-82A9-7349-8EA6-208A7F8555DB}"/>
                    </a:ext>
                  </a:extLst>
                </p:cNvPr>
                <p:cNvPicPr/>
                <p:nvPr/>
              </p:nvPicPr>
              <p:blipFill>
                <a:blip r:embed="rId394"/>
                <a:stretch>
                  <a:fillRect/>
                </a:stretch>
              </p:blipFill>
              <p:spPr>
                <a:xfrm>
                  <a:off x="5964898" y="2039316"/>
                  <a:ext cx="7668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15" name="Ink 114">
                  <a:extLst>
                    <a:ext uri="{FF2B5EF4-FFF2-40B4-BE49-F238E27FC236}">
                      <a16:creationId xmlns:a16="http://schemas.microsoft.com/office/drawing/2014/main" id="{78ACD237-6F4D-EA42-AC2A-E2E4E2F6BDD3}"/>
                    </a:ext>
                  </a:extLst>
                </p14:cNvPr>
                <p14:cNvContentPartPr/>
                <p14:nvPr/>
              </p14:nvContentPartPr>
              <p14:xfrm>
                <a:off x="6050218" y="2076036"/>
                <a:ext cx="222120" cy="492480"/>
              </p14:xfrm>
            </p:contentPart>
          </mc:Choice>
          <mc:Fallback>
            <p:pic>
              <p:nvPicPr>
                <p:cNvPr id="115" name="Ink 114">
                  <a:extLst>
                    <a:ext uri="{FF2B5EF4-FFF2-40B4-BE49-F238E27FC236}">
                      <a16:creationId xmlns:a16="http://schemas.microsoft.com/office/drawing/2014/main" id="{78ACD237-6F4D-EA42-AC2A-E2E4E2F6BDD3}"/>
                    </a:ext>
                  </a:extLst>
                </p:cNvPr>
                <p:cNvPicPr/>
                <p:nvPr/>
              </p:nvPicPr>
              <p:blipFill>
                <a:blip r:embed="rId396"/>
                <a:stretch>
                  <a:fillRect/>
                </a:stretch>
              </p:blipFill>
              <p:spPr>
                <a:xfrm>
                  <a:off x="6032218" y="2058036"/>
                  <a:ext cx="25776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16" name="Ink 115">
                  <a:extLst>
                    <a:ext uri="{FF2B5EF4-FFF2-40B4-BE49-F238E27FC236}">
                      <a16:creationId xmlns:a16="http://schemas.microsoft.com/office/drawing/2014/main" id="{3AF3F251-3423-F741-9D00-8E0ABD487FC8}"/>
                    </a:ext>
                  </a:extLst>
                </p14:cNvPr>
                <p14:cNvContentPartPr/>
                <p14:nvPr/>
              </p14:nvContentPartPr>
              <p14:xfrm>
                <a:off x="6140938" y="2358636"/>
                <a:ext cx="172080" cy="53280"/>
              </p14:xfrm>
            </p:contentPart>
          </mc:Choice>
          <mc:Fallback>
            <p:pic>
              <p:nvPicPr>
                <p:cNvPr id="116" name="Ink 115">
                  <a:extLst>
                    <a:ext uri="{FF2B5EF4-FFF2-40B4-BE49-F238E27FC236}">
                      <a16:creationId xmlns:a16="http://schemas.microsoft.com/office/drawing/2014/main" id="{3AF3F251-3423-F741-9D00-8E0ABD487FC8}"/>
                    </a:ext>
                  </a:extLst>
                </p:cNvPr>
                <p:cNvPicPr/>
                <p:nvPr/>
              </p:nvPicPr>
              <p:blipFill>
                <a:blip r:embed="rId398"/>
                <a:stretch>
                  <a:fillRect/>
                </a:stretch>
              </p:blipFill>
              <p:spPr>
                <a:xfrm>
                  <a:off x="6123298" y="2340996"/>
                  <a:ext cx="2077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117" name="Ink 116">
                  <a:extLst>
                    <a:ext uri="{FF2B5EF4-FFF2-40B4-BE49-F238E27FC236}">
                      <a16:creationId xmlns:a16="http://schemas.microsoft.com/office/drawing/2014/main" id="{DEAF449F-F832-9C4E-B016-1902C9D32279}"/>
                    </a:ext>
                  </a:extLst>
                </p14:cNvPr>
                <p14:cNvContentPartPr/>
                <p14:nvPr/>
              </p14:nvContentPartPr>
              <p14:xfrm>
                <a:off x="4955098" y="2670036"/>
                <a:ext cx="1213200" cy="75240"/>
              </p14:xfrm>
            </p:contentPart>
          </mc:Choice>
          <mc:Fallback>
            <p:pic>
              <p:nvPicPr>
                <p:cNvPr id="117" name="Ink 116">
                  <a:extLst>
                    <a:ext uri="{FF2B5EF4-FFF2-40B4-BE49-F238E27FC236}">
                      <a16:creationId xmlns:a16="http://schemas.microsoft.com/office/drawing/2014/main" id="{DEAF449F-F832-9C4E-B016-1902C9D32279}"/>
                    </a:ext>
                  </a:extLst>
                </p:cNvPr>
                <p:cNvPicPr/>
                <p:nvPr/>
              </p:nvPicPr>
              <p:blipFill>
                <a:blip r:embed="rId400"/>
                <a:stretch>
                  <a:fillRect/>
                </a:stretch>
              </p:blipFill>
              <p:spPr>
                <a:xfrm>
                  <a:off x="4937098" y="2652396"/>
                  <a:ext cx="12488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18" name="Ink 117">
                  <a:extLst>
                    <a:ext uri="{FF2B5EF4-FFF2-40B4-BE49-F238E27FC236}">
                      <a16:creationId xmlns:a16="http://schemas.microsoft.com/office/drawing/2014/main" id="{492F88FB-9278-C94A-BFF6-56648D06902E}"/>
                    </a:ext>
                  </a:extLst>
                </p14:cNvPr>
                <p14:cNvContentPartPr/>
                <p14:nvPr/>
              </p14:nvContentPartPr>
              <p14:xfrm>
                <a:off x="5188738" y="2757876"/>
                <a:ext cx="1057320" cy="127440"/>
              </p14:xfrm>
            </p:contentPart>
          </mc:Choice>
          <mc:Fallback>
            <p:pic>
              <p:nvPicPr>
                <p:cNvPr id="118" name="Ink 117">
                  <a:extLst>
                    <a:ext uri="{FF2B5EF4-FFF2-40B4-BE49-F238E27FC236}">
                      <a16:creationId xmlns:a16="http://schemas.microsoft.com/office/drawing/2014/main" id="{492F88FB-9278-C94A-BFF6-56648D06902E}"/>
                    </a:ext>
                  </a:extLst>
                </p:cNvPr>
                <p:cNvPicPr/>
                <p:nvPr/>
              </p:nvPicPr>
              <p:blipFill>
                <a:blip r:embed="rId402"/>
                <a:stretch>
                  <a:fillRect/>
                </a:stretch>
              </p:blipFill>
              <p:spPr>
                <a:xfrm>
                  <a:off x="5170738" y="2740236"/>
                  <a:ext cx="1092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21" name="Ink 120">
                  <a:extLst>
                    <a:ext uri="{FF2B5EF4-FFF2-40B4-BE49-F238E27FC236}">
                      <a16:creationId xmlns:a16="http://schemas.microsoft.com/office/drawing/2014/main" id="{9C4305BF-C2B5-F446-86B3-0F984C53CD8B}"/>
                    </a:ext>
                  </a:extLst>
                </p14:cNvPr>
                <p14:cNvContentPartPr/>
                <p14:nvPr/>
              </p14:nvContentPartPr>
              <p14:xfrm>
                <a:off x="6738898" y="1978476"/>
                <a:ext cx="1053000" cy="470520"/>
              </p14:xfrm>
            </p:contentPart>
          </mc:Choice>
          <mc:Fallback>
            <p:pic>
              <p:nvPicPr>
                <p:cNvPr id="121" name="Ink 120">
                  <a:extLst>
                    <a:ext uri="{FF2B5EF4-FFF2-40B4-BE49-F238E27FC236}">
                      <a16:creationId xmlns:a16="http://schemas.microsoft.com/office/drawing/2014/main" id="{9C4305BF-C2B5-F446-86B3-0F984C53CD8B}"/>
                    </a:ext>
                  </a:extLst>
                </p:cNvPr>
                <p:cNvPicPr/>
                <p:nvPr/>
              </p:nvPicPr>
              <p:blipFill>
                <a:blip r:embed="rId404"/>
                <a:stretch>
                  <a:fillRect/>
                </a:stretch>
              </p:blipFill>
              <p:spPr>
                <a:xfrm>
                  <a:off x="6721258" y="1960476"/>
                  <a:ext cx="108864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23" name="Ink 122">
                  <a:extLst>
                    <a:ext uri="{FF2B5EF4-FFF2-40B4-BE49-F238E27FC236}">
                      <a16:creationId xmlns:a16="http://schemas.microsoft.com/office/drawing/2014/main" id="{7590E60B-0C5E-BF4A-8064-89009774101A}"/>
                    </a:ext>
                  </a:extLst>
                </p14:cNvPr>
                <p14:cNvContentPartPr/>
                <p14:nvPr/>
              </p14:nvContentPartPr>
              <p14:xfrm>
                <a:off x="5397538" y="3044076"/>
                <a:ext cx="267840" cy="456480"/>
              </p14:xfrm>
            </p:contentPart>
          </mc:Choice>
          <mc:Fallback>
            <p:pic>
              <p:nvPicPr>
                <p:cNvPr id="123" name="Ink 122">
                  <a:extLst>
                    <a:ext uri="{FF2B5EF4-FFF2-40B4-BE49-F238E27FC236}">
                      <a16:creationId xmlns:a16="http://schemas.microsoft.com/office/drawing/2014/main" id="{7590E60B-0C5E-BF4A-8064-89009774101A}"/>
                    </a:ext>
                  </a:extLst>
                </p:cNvPr>
                <p:cNvPicPr/>
                <p:nvPr/>
              </p:nvPicPr>
              <p:blipFill>
                <a:blip r:embed="rId406"/>
                <a:stretch>
                  <a:fillRect/>
                </a:stretch>
              </p:blipFill>
              <p:spPr>
                <a:xfrm>
                  <a:off x="5379538" y="3026436"/>
                  <a:ext cx="30348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24" name="Ink 123">
                  <a:extLst>
                    <a:ext uri="{FF2B5EF4-FFF2-40B4-BE49-F238E27FC236}">
                      <a16:creationId xmlns:a16="http://schemas.microsoft.com/office/drawing/2014/main" id="{56DB58C3-7D0C-1D43-BF04-012D83F8F018}"/>
                    </a:ext>
                  </a:extLst>
                </p14:cNvPr>
                <p14:cNvContentPartPr/>
                <p14:nvPr/>
              </p14:nvContentPartPr>
              <p14:xfrm>
                <a:off x="5762218" y="3265116"/>
                <a:ext cx="114840" cy="107640"/>
              </p14:xfrm>
            </p:contentPart>
          </mc:Choice>
          <mc:Fallback>
            <p:pic>
              <p:nvPicPr>
                <p:cNvPr id="124" name="Ink 123">
                  <a:extLst>
                    <a:ext uri="{FF2B5EF4-FFF2-40B4-BE49-F238E27FC236}">
                      <a16:creationId xmlns:a16="http://schemas.microsoft.com/office/drawing/2014/main" id="{56DB58C3-7D0C-1D43-BF04-012D83F8F018}"/>
                    </a:ext>
                  </a:extLst>
                </p:cNvPr>
                <p:cNvPicPr/>
                <p:nvPr/>
              </p:nvPicPr>
              <p:blipFill>
                <a:blip r:embed="rId408"/>
                <a:stretch>
                  <a:fillRect/>
                </a:stretch>
              </p:blipFill>
              <p:spPr>
                <a:xfrm>
                  <a:off x="5744578" y="3247116"/>
                  <a:ext cx="150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25" name="Ink 124">
                  <a:extLst>
                    <a:ext uri="{FF2B5EF4-FFF2-40B4-BE49-F238E27FC236}">
                      <a16:creationId xmlns:a16="http://schemas.microsoft.com/office/drawing/2014/main" id="{00557AF9-631F-3D4F-A0FB-D4737B6D978F}"/>
                    </a:ext>
                  </a:extLst>
                </p14:cNvPr>
                <p14:cNvContentPartPr/>
                <p14:nvPr/>
              </p14:nvContentPartPr>
              <p14:xfrm>
                <a:off x="5909818" y="3214716"/>
                <a:ext cx="77400" cy="228240"/>
              </p14:xfrm>
            </p:contentPart>
          </mc:Choice>
          <mc:Fallback>
            <p:pic>
              <p:nvPicPr>
                <p:cNvPr id="125" name="Ink 124">
                  <a:extLst>
                    <a:ext uri="{FF2B5EF4-FFF2-40B4-BE49-F238E27FC236}">
                      <a16:creationId xmlns:a16="http://schemas.microsoft.com/office/drawing/2014/main" id="{00557AF9-631F-3D4F-A0FB-D4737B6D978F}"/>
                    </a:ext>
                  </a:extLst>
                </p:cNvPr>
                <p:cNvPicPr/>
                <p:nvPr/>
              </p:nvPicPr>
              <p:blipFill>
                <a:blip r:embed="rId410"/>
                <a:stretch>
                  <a:fillRect/>
                </a:stretch>
              </p:blipFill>
              <p:spPr>
                <a:xfrm>
                  <a:off x="5892178" y="3197076"/>
                  <a:ext cx="1130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26" name="Ink 125">
                  <a:extLst>
                    <a:ext uri="{FF2B5EF4-FFF2-40B4-BE49-F238E27FC236}">
                      <a16:creationId xmlns:a16="http://schemas.microsoft.com/office/drawing/2014/main" id="{63761E5C-7C5B-B343-A605-15ED6AA00341}"/>
                    </a:ext>
                  </a:extLst>
                </p14:cNvPr>
                <p14:cNvContentPartPr/>
                <p14:nvPr/>
              </p14:nvContentPartPr>
              <p14:xfrm>
                <a:off x="6032578" y="3356196"/>
                <a:ext cx="32400" cy="70200"/>
              </p14:xfrm>
            </p:contentPart>
          </mc:Choice>
          <mc:Fallback>
            <p:pic>
              <p:nvPicPr>
                <p:cNvPr id="126" name="Ink 125">
                  <a:extLst>
                    <a:ext uri="{FF2B5EF4-FFF2-40B4-BE49-F238E27FC236}">
                      <a16:creationId xmlns:a16="http://schemas.microsoft.com/office/drawing/2014/main" id="{63761E5C-7C5B-B343-A605-15ED6AA00341}"/>
                    </a:ext>
                  </a:extLst>
                </p:cNvPr>
                <p:cNvPicPr/>
                <p:nvPr/>
              </p:nvPicPr>
              <p:blipFill>
                <a:blip r:embed="rId412"/>
                <a:stretch>
                  <a:fillRect/>
                </a:stretch>
              </p:blipFill>
              <p:spPr>
                <a:xfrm>
                  <a:off x="6014578" y="3338196"/>
                  <a:ext cx="68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127" name="Ink 126">
                  <a:extLst>
                    <a:ext uri="{FF2B5EF4-FFF2-40B4-BE49-F238E27FC236}">
                      <a16:creationId xmlns:a16="http://schemas.microsoft.com/office/drawing/2014/main" id="{3B8C2653-465C-BF4E-B142-79F943EF4282}"/>
                    </a:ext>
                  </a:extLst>
                </p14:cNvPr>
                <p14:cNvContentPartPr/>
                <p14:nvPr/>
              </p14:nvContentPartPr>
              <p14:xfrm>
                <a:off x="6029338" y="3226596"/>
                <a:ext cx="26640" cy="88920"/>
              </p14:xfrm>
            </p:contentPart>
          </mc:Choice>
          <mc:Fallback>
            <p:pic>
              <p:nvPicPr>
                <p:cNvPr id="127" name="Ink 126">
                  <a:extLst>
                    <a:ext uri="{FF2B5EF4-FFF2-40B4-BE49-F238E27FC236}">
                      <a16:creationId xmlns:a16="http://schemas.microsoft.com/office/drawing/2014/main" id="{3B8C2653-465C-BF4E-B142-79F943EF4282}"/>
                    </a:ext>
                  </a:extLst>
                </p:cNvPr>
                <p:cNvPicPr/>
                <p:nvPr/>
              </p:nvPicPr>
              <p:blipFill>
                <a:blip r:embed="rId414"/>
                <a:stretch>
                  <a:fillRect/>
                </a:stretch>
              </p:blipFill>
              <p:spPr>
                <a:xfrm>
                  <a:off x="6011338" y="3208596"/>
                  <a:ext cx="622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128" name="Ink 127">
                  <a:extLst>
                    <a:ext uri="{FF2B5EF4-FFF2-40B4-BE49-F238E27FC236}">
                      <a16:creationId xmlns:a16="http://schemas.microsoft.com/office/drawing/2014/main" id="{676DBC39-34E9-C248-82B3-5D4353483080}"/>
                    </a:ext>
                  </a:extLst>
                </p14:cNvPr>
                <p14:cNvContentPartPr/>
                <p14:nvPr/>
              </p14:nvContentPartPr>
              <p14:xfrm>
                <a:off x="6151738" y="3257556"/>
                <a:ext cx="158400" cy="145080"/>
              </p14:xfrm>
            </p:contentPart>
          </mc:Choice>
          <mc:Fallback>
            <p:pic>
              <p:nvPicPr>
                <p:cNvPr id="128" name="Ink 127">
                  <a:extLst>
                    <a:ext uri="{FF2B5EF4-FFF2-40B4-BE49-F238E27FC236}">
                      <a16:creationId xmlns:a16="http://schemas.microsoft.com/office/drawing/2014/main" id="{676DBC39-34E9-C248-82B3-5D4353483080}"/>
                    </a:ext>
                  </a:extLst>
                </p:cNvPr>
                <p:cNvPicPr/>
                <p:nvPr/>
              </p:nvPicPr>
              <p:blipFill>
                <a:blip r:embed="rId416"/>
                <a:stretch>
                  <a:fillRect/>
                </a:stretch>
              </p:blipFill>
              <p:spPr>
                <a:xfrm>
                  <a:off x="6133738" y="3239916"/>
                  <a:ext cx="1940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129" name="Ink 128">
                  <a:extLst>
                    <a:ext uri="{FF2B5EF4-FFF2-40B4-BE49-F238E27FC236}">
                      <a16:creationId xmlns:a16="http://schemas.microsoft.com/office/drawing/2014/main" id="{D6A02FB8-5BD8-B240-BFA7-BDD19A2EA8AF}"/>
                    </a:ext>
                  </a:extLst>
                </p14:cNvPr>
                <p14:cNvContentPartPr/>
                <p14:nvPr/>
              </p14:nvContentPartPr>
              <p14:xfrm>
                <a:off x="6411658" y="3157836"/>
                <a:ext cx="296280" cy="259560"/>
              </p14:xfrm>
            </p:contentPart>
          </mc:Choice>
          <mc:Fallback>
            <p:pic>
              <p:nvPicPr>
                <p:cNvPr id="129" name="Ink 128">
                  <a:extLst>
                    <a:ext uri="{FF2B5EF4-FFF2-40B4-BE49-F238E27FC236}">
                      <a16:creationId xmlns:a16="http://schemas.microsoft.com/office/drawing/2014/main" id="{D6A02FB8-5BD8-B240-BFA7-BDD19A2EA8AF}"/>
                    </a:ext>
                  </a:extLst>
                </p:cNvPr>
                <p:cNvPicPr/>
                <p:nvPr/>
              </p:nvPicPr>
              <p:blipFill>
                <a:blip r:embed="rId418"/>
                <a:stretch>
                  <a:fillRect/>
                </a:stretch>
              </p:blipFill>
              <p:spPr>
                <a:xfrm>
                  <a:off x="6394018" y="3139836"/>
                  <a:ext cx="3319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130" name="Ink 129">
                  <a:extLst>
                    <a:ext uri="{FF2B5EF4-FFF2-40B4-BE49-F238E27FC236}">
                      <a16:creationId xmlns:a16="http://schemas.microsoft.com/office/drawing/2014/main" id="{4292ED26-E799-444D-8F2F-F9394112E63B}"/>
                    </a:ext>
                  </a:extLst>
                </p14:cNvPr>
                <p14:cNvContentPartPr/>
                <p14:nvPr/>
              </p14:nvContentPartPr>
              <p14:xfrm>
                <a:off x="5331658" y="3460956"/>
                <a:ext cx="1153080" cy="185400"/>
              </p14:xfrm>
            </p:contentPart>
          </mc:Choice>
          <mc:Fallback>
            <p:pic>
              <p:nvPicPr>
                <p:cNvPr id="130" name="Ink 129">
                  <a:extLst>
                    <a:ext uri="{FF2B5EF4-FFF2-40B4-BE49-F238E27FC236}">
                      <a16:creationId xmlns:a16="http://schemas.microsoft.com/office/drawing/2014/main" id="{4292ED26-E799-444D-8F2F-F9394112E63B}"/>
                    </a:ext>
                  </a:extLst>
                </p:cNvPr>
                <p:cNvPicPr/>
                <p:nvPr/>
              </p:nvPicPr>
              <p:blipFill>
                <a:blip r:embed="rId420"/>
                <a:stretch>
                  <a:fillRect/>
                </a:stretch>
              </p:blipFill>
              <p:spPr>
                <a:xfrm>
                  <a:off x="5314018" y="3443316"/>
                  <a:ext cx="11887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131" name="Ink 130">
                  <a:extLst>
                    <a:ext uri="{FF2B5EF4-FFF2-40B4-BE49-F238E27FC236}">
                      <a16:creationId xmlns:a16="http://schemas.microsoft.com/office/drawing/2014/main" id="{16BB2100-3FE9-7C4C-9D0E-FF69C3CB464C}"/>
                    </a:ext>
                  </a:extLst>
                </p14:cNvPr>
                <p14:cNvContentPartPr/>
                <p14:nvPr/>
              </p14:nvContentPartPr>
              <p14:xfrm>
                <a:off x="5648098" y="3528636"/>
                <a:ext cx="901440" cy="151920"/>
              </p14:xfrm>
            </p:contentPart>
          </mc:Choice>
          <mc:Fallback>
            <p:pic>
              <p:nvPicPr>
                <p:cNvPr id="131" name="Ink 130">
                  <a:extLst>
                    <a:ext uri="{FF2B5EF4-FFF2-40B4-BE49-F238E27FC236}">
                      <a16:creationId xmlns:a16="http://schemas.microsoft.com/office/drawing/2014/main" id="{16BB2100-3FE9-7C4C-9D0E-FF69C3CB464C}"/>
                    </a:ext>
                  </a:extLst>
                </p:cNvPr>
                <p:cNvPicPr/>
                <p:nvPr/>
              </p:nvPicPr>
              <p:blipFill>
                <a:blip r:embed="rId422"/>
                <a:stretch>
                  <a:fillRect/>
                </a:stretch>
              </p:blipFill>
              <p:spPr>
                <a:xfrm>
                  <a:off x="5630458" y="3510996"/>
                  <a:ext cx="9370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70" name="Ink 269">
                  <a:extLst>
                    <a:ext uri="{FF2B5EF4-FFF2-40B4-BE49-F238E27FC236}">
                      <a16:creationId xmlns:a16="http://schemas.microsoft.com/office/drawing/2014/main" id="{898C7DB2-7B58-2746-8322-DDFD4C78F467}"/>
                    </a:ext>
                  </a:extLst>
                </p14:cNvPr>
                <p14:cNvContentPartPr/>
                <p14:nvPr/>
              </p14:nvContentPartPr>
              <p14:xfrm>
                <a:off x="7365658" y="2810436"/>
                <a:ext cx="70200" cy="226800"/>
              </p14:xfrm>
            </p:contentPart>
          </mc:Choice>
          <mc:Fallback>
            <p:pic>
              <p:nvPicPr>
                <p:cNvPr id="270" name="Ink 269">
                  <a:extLst>
                    <a:ext uri="{FF2B5EF4-FFF2-40B4-BE49-F238E27FC236}">
                      <a16:creationId xmlns:a16="http://schemas.microsoft.com/office/drawing/2014/main" id="{898C7DB2-7B58-2746-8322-DDFD4C78F467}"/>
                    </a:ext>
                  </a:extLst>
                </p:cNvPr>
                <p:cNvPicPr/>
                <p:nvPr/>
              </p:nvPicPr>
              <p:blipFill>
                <a:blip r:embed="rId424"/>
                <a:stretch>
                  <a:fillRect/>
                </a:stretch>
              </p:blipFill>
              <p:spPr>
                <a:xfrm>
                  <a:off x="7348018" y="2792796"/>
                  <a:ext cx="1058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71" name="Ink 270">
                  <a:extLst>
                    <a:ext uri="{FF2B5EF4-FFF2-40B4-BE49-F238E27FC236}">
                      <a16:creationId xmlns:a16="http://schemas.microsoft.com/office/drawing/2014/main" id="{B7368CB1-26F3-F445-B37A-DF744ACC9708}"/>
                    </a:ext>
                  </a:extLst>
                </p14:cNvPr>
                <p14:cNvContentPartPr/>
                <p14:nvPr/>
              </p14:nvContentPartPr>
              <p14:xfrm>
                <a:off x="7395178" y="2667876"/>
                <a:ext cx="37080" cy="53280"/>
              </p14:xfrm>
            </p:contentPart>
          </mc:Choice>
          <mc:Fallback>
            <p:pic>
              <p:nvPicPr>
                <p:cNvPr id="271" name="Ink 270">
                  <a:extLst>
                    <a:ext uri="{FF2B5EF4-FFF2-40B4-BE49-F238E27FC236}">
                      <a16:creationId xmlns:a16="http://schemas.microsoft.com/office/drawing/2014/main" id="{B7368CB1-26F3-F445-B37A-DF744ACC9708}"/>
                    </a:ext>
                  </a:extLst>
                </p:cNvPr>
                <p:cNvPicPr/>
                <p:nvPr/>
              </p:nvPicPr>
              <p:blipFill>
                <a:blip r:embed="rId426"/>
                <a:stretch>
                  <a:fillRect/>
                </a:stretch>
              </p:blipFill>
              <p:spPr>
                <a:xfrm>
                  <a:off x="7377178" y="2649876"/>
                  <a:ext cx="727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72" name="Ink 271">
                  <a:extLst>
                    <a:ext uri="{FF2B5EF4-FFF2-40B4-BE49-F238E27FC236}">
                      <a16:creationId xmlns:a16="http://schemas.microsoft.com/office/drawing/2014/main" id="{5DBEDB19-3619-544F-B6D5-DB88394D187C}"/>
                    </a:ext>
                  </a:extLst>
                </p14:cNvPr>
                <p14:cNvContentPartPr/>
                <p14:nvPr/>
              </p14:nvContentPartPr>
              <p14:xfrm>
                <a:off x="7565098" y="2745996"/>
                <a:ext cx="48600" cy="89640"/>
              </p14:xfrm>
            </p:contentPart>
          </mc:Choice>
          <mc:Fallback>
            <p:pic>
              <p:nvPicPr>
                <p:cNvPr id="272" name="Ink 271">
                  <a:extLst>
                    <a:ext uri="{FF2B5EF4-FFF2-40B4-BE49-F238E27FC236}">
                      <a16:creationId xmlns:a16="http://schemas.microsoft.com/office/drawing/2014/main" id="{5DBEDB19-3619-544F-B6D5-DB88394D187C}"/>
                    </a:ext>
                  </a:extLst>
                </p:cNvPr>
                <p:cNvPicPr/>
                <p:nvPr/>
              </p:nvPicPr>
              <p:blipFill>
                <a:blip r:embed="rId428"/>
                <a:stretch>
                  <a:fillRect/>
                </a:stretch>
              </p:blipFill>
              <p:spPr>
                <a:xfrm>
                  <a:off x="7547458" y="2728356"/>
                  <a:ext cx="842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73" name="Ink 272">
                  <a:extLst>
                    <a:ext uri="{FF2B5EF4-FFF2-40B4-BE49-F238E27FC236}">
                      <a16:creationId xmlns:a16="http://schemas.microsoft.com/office/drawing/2014/main" id="{1B6C6026-8AFE-FA4B-93A0-2D13D6214DD8}"/>
                    </a:ext>
                  </a:extLst>
                </p14:cNvPr>
                <p14:cNvContentPartPr/>
                <p14:nvPr/>
              </p14:nvContentPartPr>
              <p14:xfrm>
                <a:off x="7647178" y="2732676"/>
                <a:ext cx="112680" cy="73080"/>
              </p14:xfrm>
            </p:contentPart>
          </mc:Choice>
          <mc:Fallback>
            <p:pic>
              <p:nvPicPr>
                <p:cNvPr id="273" name="Ink 272">
                  <a:extLst>
                    <a:ext uri="{FF2B5EF4-FFF2-40B4-BE49-F238E27FC236}">
                      <a16:creationId xmlns:a16="http://schemas.microsoft.com/office/drawing/2014/main" id="{1B6C6026-8AFE-FA4B-93A0-2D13D6214DD8}"/>
                    </a:ext>
                  </a:extLst>
                </p:cNvPr>
                <p:cNvPicPr/>
                <p:nvPr/>
              </p:nvPicPr>
              <p:blipFill>
                <a:blip r:embed="rId430"/>
                <a:stretch>
                  <a:fillRect/>
                </a:stretch>
              </p:blipFill>
              <p:spPr>
                <a:xfrm>
                  <a:off x="7629178" y="2714676"/>
                  <a:ext cx="1483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74" name="Ink 273">
                  <a:extLst>
                    <a:ext uri="{FF2B5EF4-FFF2-40B4-BE49-F238E27FC236}">
                      <a16:creationId xmlns:a16="http://schemas.microsoft.com/office/drawing/2014/main" id="{60392061-7463-A74F-983C-1C47AEAA89DC}"/>
                    </a:ext>
                  </a:extLst>
                </p14:cNvPr>
                <p14:cNvContentPartPr/>
                <p14:nvPr/>
              </p14:nvContentPartPr>
              <p14:xfrm>
                <a:off x="7786498" y="2708196"/>
                <a:ext cx="65160" cy="92880"/>
              </p14:xfrm>
            </p:contentPart>
          </mc:Choice>
          <mc:Fallback>
            <p:pic>
              <p:nvPicPr>
                <p:cNvPr id="274" name="Ink 273">
                  <a:extLst>
                    <a:ext uri="{FF2B5EF4-FFF2-40B4-BE49-F238E27FC236}">
                      <a16:creationId xmlns:a16="http://schemas.microsoft.com/office/drawing/2014/main" id="{60392061-7463-A74F-983C-1C47AEAA89DC}"/>
                    </a:ext>
                  </a:extLst>
                </p:cNvPr>
                <p:cNvPicPr/>
                <p:nvPr/>
              </p:nvPicPr>
              <p:blipFill>
                <a:blip r:embed="rId432"/>
                <a:stretch>
                  <a:fillRect/>
                </a:stretch>
              </p:blipFill>
              <p:spPr>
                <a:xfrm>
                  <a:off x="7768498" y="2690556"/>
                  <a:ext cx="100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75" name="Ink 274">
                  <a:extLst>
                    <a:ext uri="{FF2B5EF4-FFF2-40B4-BE49-F238E27FC236}">
                      <a16:creationId xmlns:a16="http://schemas.microsoft.com/office/drawing/2014/main" id="{BCB9E0B5-A82C-3D47-B91B-CEDA42421817}"/>
                    </a:ext>
                  </a:extLst>
                </p14:cNvPr>
                <p14:cNvContentPartPr/>
                <p14:nvPr/>
              </p14:nvContentPartPr>
              <p14:xfrm>
                <a:off x="7224538" y="2923476"/>
                <a:ext cx="656640" cy="147600"/>
              </p14:xfrm>
            </p:contentPart>
          </mc:Choice>
          <mc:Fallback>
            <p:pic>
              <p:nvPicPr>
                <p:cNvPr id="275" name="Ink 274">
                  <a:extLst>
                    <a:ext uri="{FF2B5EF4-FFF2-40B4-BE49-F238E27FC236}">
                      <a16:creationId xmlns:a16="http://schemas.microsoft.com/office/drawing/2014/main" id="{BCB9E0B5-A82C-3D47-B91B-CEDA42421817}"/>
                    </a:ext>
                  </a:extLst>
                </p:cNvPr>
                <p:cNvPicPr/>
                <p:nvPr/>
              </p:nvPicPr>
              <p:blipFill>
                <a:blip r:embed="rId434"/>
                <a:stretch>
                  <a:fillRect/>
                </a:stretch>
              </p:blipFill>
              <p:spPr>
                <a:xfrm>
                  <a:off x="7206898" y="2905476"/>
                  <a:ext cx="6922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76" name="Ink 275">
                  <a:extLst>
                    <a:ext uri="{FF2B5EF4-FFF2-40B4-BE49-F238E27FC236}">
                      <a16:creationId xmlns:a16="http://schemas.microsoft.com/office/drawing/2014/main" id="{111E4A6A-7721-794F-B6A9-E96D30062DE1}"/>
                    </a:ext>
                  </a:extLst>
                </p14:cNvPr>
                <p14:cNvContentPartPr/>
                <p14:nvPr/>
              </p14:nvContentPartPr>
              <p14:xfrm>
                <a:off x="7299058" y="2948316"/>
                <a:ext cx="511200" cy="130320"/>
              </p14:xfrm>
            </p:contentPart>
          </mc:Choice>
          <mc:Fallback>
            <p:pic>
              <p:nvPicPr>
                <p:cNvPr id="276" name="Ink 275">
                  <a:extLst>
                    <a:ext uri="{FF2B5EF4-FFF2-40B4-BE49-F238E27FC236}">
                      <a16:creationId xmlns:a16="http://schemas.microsoft.com/office/drawing/2014/main" id="{111E4A6A-7721-794F-B6A9-E96D30062DE1}"/>
                    </a:ext>
                  </a:extLst>
                </p:cNvPr>
                <p:cNvPicPr/>
                <p:nvPr/>
              </p:nvPicPr>
              <p:blipFill>
                <a:blip r:embed="rId436"/>
                <a:stretch>
                  <a:fillRect/>
                </a:stretch>
              </p:blipFill>
              <p:spPr>
                <a:xfrm>
                  <a:off x="7281058" y="2930316"/>
                  <a:ext cx="5468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78" name="Ink 277">
                  <a:extLst>
                    <a:ext uri="{FF2B5EF4-FFF2-40B4-BE49-F238E27FC236}">
                      <a16:creationId xmlns:a16="http://schemas.microsoft.com/office/drawing/2014/main" id="{E1AB098D-44FB-BA47-A9B8-E1AD74AA4DEE}"/>
                    </a:ext>
                  </a:extLst>
                </p14:cNvPr>
                <p14:cNvContentPartPr/>
                <p14:nvPr/>
              </p14:nvContentPartPr>
              <p14:xfrm>
                <a:off x="7400218" y="3198156"/>
                <a:ext cx="523440" cy="523440"/>
              </p14:xfrm>
            </p:contentPart>
          </mc:Choice>
          <mc:Fallback>
            <p:pic>
              <p:nvPicPr>
                <p:cNvPr id="278" name="Ink 277">
                  <a:extLst>
                    <a:ext uri="{FF2B5EF4-FFF2-40B4-BE49-F238E27FC236}">
                      <a16:creationId xmlns:a16="http://schemas.microsoft.com/office/drawing/2014/main" id="{E1AB098D-44FB-BA47-A9B8-E1AD74AA4DEE}"/>
                    </a:ext>
                  </a:extLst>
                </p:cNvPr>
                <p:cNvPicPr/>
                <p:nvPr/>
              </p:nvPicPr>
              <p:blipFill>
                <a:blip r:embed="rId438"/>
                <a:stretch>
                  <a:fillRect/>
                </a:stretch>
              </p:blipFill>
              <p:spPr>
                <a:xfrm>
                  <a:off x="7382218" y="3180156"/>
                  <a:ext cx="55908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80" name="Ink 279">
                  <a:extLst>
                    <a:ext uri="{FF2B5EF4-FFF2-40B4-BE49-F238E27FC236}">
                      <a16:creationId xmlns:a16="http://schemas.microsoft.com/office/drawing/2014/main" id="{E24215EF-96A5-4F4E-A95F-BDFE1C7F990F}"/>
                    </a:ext>
                  </a:extLst>
                </p14:cNvPr>
                <p14:cNvContentPartPr/>
                <p14:nvPr/>
              </p14:nvContentPartPr>
              <p14:xfrm>
                <a:off x="7912858" y="3146316"/>
                <a:ext cx="107640" cy="407160"/>
              </p14:xfrm>
            </p:contentPart>
          </mc:Choice>
          <mc:Fallback>
            <p:pic>
              <p:nvPicPr>
                <p:cNvPr id="280" name="Ink 279">
                  <a:extLst>
                    <a:ext uri="{FF2B5EF4-FFF2-40B4-BE49-F238E27FC236}">
                      <a16:creationId xmlns:a16="http://schemas.microsoft.com/office/drawing/2014/main" id="{E24215EF-96A5-4F4E-A95F-BDFE1C7F990F}"/>
                    </a:ext>
                  </a:extLst>
                </p:cNvPr>
                <p:cNvPicPr/>
                <p:nvPr/>
              </p:nvPicPr>
              <p:blipFill>
                <a:blip r:embed="rId440"/>
                <a:stretch>
                  <a:fillRect/>
                </a:stretch>
              </p:blipFill>
              <p:spPr>
                <a:xfrm>
                  <a:off x="7894858" y="3128676"/>
                  <a:ext cx="14328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81" name="Ink 280">
                  <a:extLst>
                    <a:ext uri="{FF2B5EF4-FFF2-40B4-BE49-F238E27FC236}">
                      <a16:creationId xmlns:a16="http://schemas.microsoft.com/office/drawing/2014/main" id="{BD653DE6-FA22-2A48-B753-A83E44CB879F}"/>
                    </a:ext>
                  </a:extLst>
                </p14:cNvPr>
                <p14:cNvContentPartPr/>
                <p14:nvPr/>
              </p14:nvContentPartPr>
              <p14:xfrm>
                <a:off x="7863898" y="3341796"/>
                <a:ext cx="136800" cy="60480"/>
              </p14:xfrm>
            </p:contentPart>
          </mc:Choice>
          <mc:Fallback>
            <p:pic>
              <p:nvPicPr>
                <p:cNvPr id="281" name="Ink 280">
                  <a:extLst>
                    <a:ext uri="{FF2B5EF4-FFF2-40B4-BE49-F238E27FC236}">
                      <a16:creationId xmlns:a16="http://schemas.microsoft.com/office/drawing/2014/main" id="{BD653DE6-FA22-2A48-B753-A83E44CB879F}"/>
                    </a:ext>
                  </a:extLst>
                </p:cNvPr>
                <p:cNvPicPr/>
                <p:nvPr/>
              </p:nvPicPr>
              <p:blipFill>
                <a:blip r:embed="rId442"/>
                <a:stretch>
                  <a:fillRect/>
                </a:stretch>
              </p:blipFill>
              <p:spPr>
                <a:xfrm>
                  <a:off x="7845898" y="3324156"/>
                  <a:ext cx="172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82" name="Ink 281">
                  <a:extLst>
                    <a:ext uri="{FF2B5EF4-FFF2-40B4-BE49-F238E27FC236}">
                      <a16:creationId xmlns:a16="http://schemas.microsoft.com/office/drawing/2014/main" id="{BC8A8D69-D992-A342-92EF-CC5F87909789}"/>
                    </a:ext>
                  </a:extLst>
                </p14:cNvPr>
                <p14:cNvContentPartPr/>
                <p14:nvPr/>
              </p14:nvContentPartPr>
              <p14:xfrm>
                <a:off x="8087458" y="3371676"/>
                <a:ext cx="84600" cy="67320"/>
              </p14:xfrm>
            </p:contentPart>
          </mc:Choice>
          <mc:Fallback>
            <p:pic>
              <p:nvPicPr>
                <p:cNvPr id="282" name="Ink 281">
                  <a:extLst>
                    <a:ext uri="{FF2B5EF4-FFF2-40B4-BE49-F238E27FC236}">
                      <a16:creationId xmlns:a16="http://schemas.microsoft.com/office/drawing/2014/main" id="{BC8A8D69-D992-A342-92EF-CC5F87909789}"/>
                    </a:ext>
                  </a:extLst>
                </p:cNvPr>
                <p:cNvPicPr/>
                <p:nvPr/>
              </p:nvPicPr>
              <p:blipFill>
                <a:blip r:embed="rId444"/>
                <a:stretch>
                  <a:fillRect/>
                </a:stretch>
              </p:blipFill>
              <p:spPr>
                <a:xfrm>
                  <a:off x="8069458" y="3353676"/>
                  <a:ext cx="120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83" name="Ink 282">
                  <a:extLst>
                    <a:ext uri="{FF2B5EF4-FFF2-40B4-BE49-F238E27FC236}">
                      <a16:creationId xmlns:a16="http://schemas.microsoft.com/office/drawing/2014/main" id="{2865BCAF-C286-5140-8946-4638A36CB94B}"/>
                    </a:ext>
                  </a:extLst>
                </p14:cNvPr>
                <p14:cNvContentPartPr/>
                <p14:nvPr/>
              </p14:nvContentPartPr>
              <p14:xfrm>
                <a:off x="8156938" y="3276996"/>
                <a:ext cx="108360" cy="202680"/>
              </p14:xfrm>
            </p:contentPart>
          </mc:Choice>
          <mc:Fallback>
            <p:pic>
              <p:nvPicPr>
                <p:cNvPr id="283" name="Ink 282">
                  <a:extLst>
                    <a:ext uri="{FF2B5EF4-FFF2-40B4-BE49-F238E27FC236}">
                      <a16:creationId xmlns:a16="http://schemas.microsoft.com/office/drawing/2014/main" id="{2865BCAF-C286-5140-8946-4638A36CB94B}"/>
                    </a:ext>
                  </a:extLst>
                </p:cNvPr>
                <p:cNvPicPr/>
                <p:nvPr/>
              </p:nvPicPr>
              <p:blipFill>
                <a:blip r:embed="rId446"/>
                <a:stretch>
                  <a:fillRect/>
                </a:stretch>
              </p:blipFill>
              <p:spPr>
                <a:xfrm>
                  <a:off x="8139298" y="3258996"/>
                  <a:ext cx="1440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84" name="Ink 283">
                  <a:extLst>
                    <a:ext uri="{FF2B5EF4-FFF2-40B4-BE49-F238E27FC236}">
                      <a16:creationId xmlns:a16="http://schemas.microsoft.com/office/drawing/2014/main" id="{23A7A9BE-43E5-7D41-B836-7FD5CFC43B93}"/>
                    </a:ext>
                  </a:extLst>
                </p14:cNvPr>
                <p14:cNvContentPartPr/>
                <p14:nvPr/>
              </p14:nvContentPartPr>
              <p14:xfrm>
                <a:off x="8305618" y="3168276"/>
                <a:ext cx="54360" cy="262080"/>
              </p14:xfrm>
            </p:contentPart>
          </mc:Choice>
          <mc:Fallback>
            <p:pic>
              <p:nvPicPr>
                <p:cNvPr id="284" name="Ink 283">
                  <a:extLst>
                    <a:ext uri="{FF2B5EF4-FFF2-40B4-BE49-F238E27FC236}">
                      <a16:creationId xmlns:a16="http://schemas.microsoft.com/office/drawing/2014/main" id="{23A7A9BE-43E5-7D41-B836-7FD5CFC43B93}"/>
                    </a:ext>
                  </a:extLst>
                </p:cNvPr>
                <p:cNvPicPr/>
                <p:nvPr/>
              </p:nvPicPr>
              <p:blipFill>
                <a:blip r:embed="rId448"/>
                <a:stretch>
                  <a:fillRect/>
                </a:stretch>
              </p:blipFill>
              <p:spPr>
                <a:xfrm>
                  <a:off x="8287978" y="3150276"/>
                  <a:ext cx="90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85" name="Ink 284">
                  <a:extLst>
                    <a:ext uri="{FF2B5EF4-FFF2-40B4-BE49-F238E27FC236}">
                      <a16:creationId xmlns:a16="http://schemas.microsoft.com/office/drawing/2014/main" id="{C446DDD2-AD09-EB46-B1E0-F5412CFBE2E4}"/>
                    </a:ext>
                  </a:extLst>
                </p14:cNvPr>
                <p14:cNvContentPartPr/>
                <p14:nvPr/>
              </p14:nvContentPartPr>
              <p14:xfrm>
                <a:off x="8394538" y="3337116"/>
                <a:ext cx="83520" cy="74880"/>
              </p14:xfrm>
            </p:contentPart>
          </mc:Choice>
          <mc:Fallback>
            <p:pic>
              <p:nvPicPr>
                <p:cNvPr id="285" name="Ink 284">
                  <a:extLst>
                    <a:ext uri="{FF2B5EF4-FFF2-40B4-BE49-F238E27FC236}">
                      <a16:creationId xmlns:a16="http://schemas.microsoft.com/office/drawing/2014/main" id="{C446DDD2-AD09-EB46-B1E0-F5412CFBE2E4}"/>
                    </a:ext>
                  </a:extLst>
                </p:cNvPr>
                <p:cNvPicPr/>
                <p:nvPr/>
              </p:nvPicPr>
              <p:blipFill>
                <a:blip r:embed="rId450"/>
                <a:stretch>
                  <a:fillRect/>
                </a:stretch>
              </p:blipFill>
              <p:spPr>
                <a:xfrm>
                  <a:off x="8376538" y="3319116"/>
                  <a:ext cx="1191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86" name="Ink 285">
                  <a:extLst>
                    <a:ext uri="{FF2B5EF4-FFF2-40B4-BE49-F238E27FC236}">
                      <a16:creationId xmlns:a16="http://schemas.microsoft.com/office/drawing/2014/main" id="{883D66E5-8971-F549-8582-9686342EF12E}"/>
                    </a:ext>
                  </a:extLst>
                </p14:cNvPr>
                <p14:cNvContentPartPr/>
                <p14:nvPr/>
              </p14:nvContentPartPr>
              <p14:xfrm>
                <a:off x="7722058" y="3769836"/>
                <a:ext cx="283680" cy="432720"/>
              </p14:xfrm>
            </p:contentPart>
          </mc:Choice>
          <mc:Fallback>
            <p:pic>
              <p:nvPicPr>
                <p:cNvPr id="286" name="Ink 285">
                  <a:extLst>
                    <a:ext uri="{FF2B5EF4-FFF2-40B4-BE49-F238E27FC236}">
                      <a16:creationId xmlns:a16="http://schemas.microsoft.com/office/drawing/2014/main" id="{883D66E5-8971-F549-8582-9686342EF12E}"/>
                    </a:ext>
                  </a:extLst>
                </p:cNvPr>
                <p:cNvPicPr/>
                <p:nvPr/>
              </p:nvPicPr>
              <p:blipFill>
                <a:blip r:embed="rId452"/>
                <a:stretch>
                  <a:fillRect/>
                </a:stretch>
              </p:blipFill>
              <p:spPr>
                <a:xfrm>
                  <a:off x="7704058" y="3751836"/>
                  <a:ext cx="31932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88" name="Ink 287">
                  <a:extLst>
                    <a:ext uri="{FF2B5EF4-FFF2-40B4-BE49-F238E27FC236}">
                      <a16:creationId xmlns:a16="http://schemas.microsoft.com/office/drawing/2014/main" id="{9CDF6FE6-1404-F444-B414-B0CE320E0BBC}"/>
                    </a:ext>
                  </a:extLst>
                </p14:cNvPr>
                <p14:cNvContentPartPr/>
                <p14:nvPr/>
              </p14:nvContentPartPr>
              <p14:xfrm>
                <a:off x="8116618" y="3786396"/>
                <a:ext cx="123840" cy="159480"/>
              </p14:xfrm>
            </p:contentPart>
          </mc:Choice>
          <mc:Fallback>
            <p:pic>
              <p:nvPicPr>
                <p:cNvPr id="288" name="Ink 287">
                  <a:extLst>
                    <a:ext uri="{FF2B5EF4-FFF2-40B4-BE49-F238E27FC236}">
                      <a16:creationId xmlns:a16="http://schemas.microsoft.com/office/drawing/2014/main" id="{9CDF6FE6-1404-F444-B414-B0CE320E0BBC}"/>
                    </a:ext>
                  </a:extLst>
                </p:cNvPr>
                <p:cNvPicPr/>
                <p:nvPr/>
              </p:nvPicPr>
              <p:blipFill>
                <a:blip r:embed="rId454"/>
                <a:stretch>
                  <a:fillRect/>
                </a:stretch>
              </p:blipFill>
              <p:spPr>
                <a:xfrm>
                  <a:off x="8098978" y="3768756"/>
                  <a:ext cx="1594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89" name="Ink 288">
                  <a:extLst>
                    <a:ext uri="{FF2B5EF4-FFF2-40B4-BE49-F238E27FC236}">
                      <a16:creationId xmlns:a16="http://schemas.microsoft.com/office/drawing/2014/main" id="{FC4AA020-98BA-BC4A-8DB4-4940B08BDDE8}"/>
                    </a:ext>
                  </a:extLst>
                </p14:cNvPr>
                <p14:cNvContentPartPr/>
                <p14:nvPr/>
              </p14:nvContentPartPr>
              <p14:xfrm>
                <a:off x="8163778" y="3845796"/>
                <a:ext cx="60480" cy="40680"/>
              </p14:xfrm>
            </p:contentPart>
          </mc:Choice>
          <mc:Fallback>
            <p:pic>
              <p:nvPicPr>
                <p:cNvPr id="289" name="Ink 288">
                  <a:extLst>
                    <a:ext uri="{FF2B5EF4-FFF2-40B4-BE49-F238E27FC236}">
                      <a16:creationId xmlns:a16="http://schemas.microsoft.com/office/drawing/2014/main" id="{FC4AA020-98BA-BC4A-8DB4-4940B08BDDE8}"/>
                    </a:ext>
                  </a:extLst>
                </p:cNvPr>
                <p:cNvPicPr/>
                <p:nvPr/>
              </p:nvPicPr>
              <p:blipFill>
                <a:blip r:embed="rId456"/>
                <a:stretch>
                  <a:fillRect/>
                </a:stretch>
              </p:blipFill>
              <p:spPr>
                <a:xfrm>
                  <a:off x="8145778" y="3828156"/>
                  <a:ext cx="961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90" name="Ink 289">
                  <a:extLst>
                    <a:ext uri="{FF2B5EF4-FFF2-40B4-BE49-F238E27FC236}">
                      <a16:creationId xmlns:a16="http://schemas.microsoft.com/office/drawing/2014/main" id="{E3B2DC88-8715-C445-BE3A-0FB70A3DF359}"/>
                    </a:ext>
                  </a:extLst>
                </p14:cNvPr>
                <p14:cNvContentPartPr/>
                <p14:nvPr/>
              </p14:nvContentPartPr>
              <p14:xfrm>
                <a:off x="8142178" y="3743556"/>
                <a:ext cx="25560" cy="37080"/>
              </p14:xfrm>
            </p:contentPart>
          </mc:Choice>
          <mc:Fallback>
            <p:pic>
              <p:nvPicPr>
                <p:cNvPr id="290" name="Ink 289">
                  <a:extLst>
                    <a:ext uri="{FF2B5EF4-FFF2-40B4-BE49-F238E27FC236}">
                      <a16:creationId xmlns:a16="http://schemas.microsoft.com/office/drawing/2014/main" id="{E3B2DC88-8715-C445-BE3A-0FB70A3DF359}"/>
                    </a:ext>
                  </a:extLst>
                </p:cNvPr>
                <p:cNvPicPr/>
                <p:nvPr/>
              </p:nvPicPr>
              <p:blipFill>
                <a:blip r:embed="rId458"/>
                <a:stretch>
                  <a:fillRect/>
                </a:stretch>
              </p:blipFill>
              <p:spPr>
                <a:xfrm>
                  <a:off x="8124178" y="3725556"/>
                  <a:ext cx="61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91" name="Ink 290">
                  <a:extLst>
                    <a:ext uri="{FF2B5EF4-FFF2-40B4-BE49-F238E27FC236}">
                      <a16:creationId xmlns:a16="http://schemas.microsoft.com/office/drawing/2014/main" id="{C9A0DA0E-B749-5C43-A327-1CCEADA6AF30}"/>
                    </a:ext>
                  </a:extLst>
                </p14:cNvPr>
                <p14:cNvContentPartPr/>
                <p14:nvPr/>
              </p14:nvContentPartPr>
              <p14:xfrm>
                <a:off x="8290138" y="3822036"/>
                <a:ext cx="114120" cy="68400"/>
              </p14:xfrm>
            </p:contentPart>
          </mc:Choice>
          <mc:Fallback>
            <p:pic>
              <p:nvPicPr>
                <p:cNvPr id="291" name="Ink 290">
                  <a:extLst>
                    <a:ext uri="{FF2B5EF4-FFF2-40B4-BE49-F238E27FC236}">
                      <a16:creationId xmlns:a16="http://schemas.microsoft.com/office/drawing/2014/main" id="{C9A0DA0E-B749-5C43-A327-1CCEADA6AF30}"/>
                    </a:ext>
                  </a:extLst>
                </p:cNvPr>
                <p:cNvPicPr/>
                <p:nvPr/>
              </p:nvPicPr>
              <p:blipFill>
                <a:blip r:embed="rId460"/>
                <a:stretch>
                  <a:fillRect/>
                </a:stretch>
              </p:blipFill>
              <p:spPr>
                <a:xfrm>
                  <a:off x="8272138" y="3804036"/>
                  <a:ext cx="1497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92" name="Ink 291">
                  <a:extLst>
                    <a:ext uri="{FF2B5EF4-FFF2-40B4-BE49-F238E27FC236}">
                      <a16:creationId xmlns:a16="http://schemas.microsoft.com/office/drawing/2014/main" id="{6C4B4C40-1A36-864B-84FA-1B324D8673A7}"/>
                    </a:ext>
                  </a:extLst>
                </p14:cNvPr>
                <p14:cNvContentPartPr/>
                <p14:nvPr/>
              </p14:nvContentPartPr>
              <p14:xfrm>
                <a:off x="8425498" y="3843996"/>
                <a:ext cx="5400" cy="44640"/>
              </p14:xfrm>
            </p:contentPart>
          </mc:Choice>
          <mc:Fallback>
            <p:pic>
              <p:nvPicPr>
                <p:cNvPr id="292" name="Ink 291">
                  <a:extLst>
                    <a:ext uri="{FF2B5EF4-FFF2-40B4-BE49-F238E27FC236}">
                      <a16:creationId xmlns:a16="http://schemas.microsoft.com/office/drawing/2014/main" id="{6C4B4C40-1A36-864B-84FA-1B324D8673A7}"/>
                    </a:ext>
                  </a:extLst>
                </p:cNvPr>
                <p:cNvPicPr/>
                <p:nvPr/>
              </p:nvPicPr>
              <p:blipFill>
                <a:blip r:embed="rId462"/>
                <a:stretch>
                  <a:fillRect/>
                </a:stretch>
              </p:blipFill>
              <p:spPr>
                <a:xfrm>
                  <a:off x="8407858" y="3826356"/>
                  <a:ext cx="410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93" name="Ink 292">
                  <a:extLst>
                    <a:ext uri="{FF2B5EF4-FFF2-40B4-BE49-F238E27FC236}">
                      <a16:creationId xmlns:a16="http://schemas.microsoft.com/office/drawing/2014/main" id="{DD8D5530-D5F0-734E-BF15-0BAEE5DA002F}"/>
                    </a:ext>
                  </a:extLst>
                </p14:cNvPr>
                <p14:cNvContentPartPr/>
                <p14:nvPr/>
              </p14:nvContentPartPr>
              <p14:xfrm>
                <a:off x="8356378" y="3763356"/>
                <a:ext cx="36000" cy="41040"/>
              </p14:xfrm>
            </p:contentPart>
          </mc:Choice>
          <mc:Fallback>
            <p:pic>
              <p:nvPicPr>
                <p:cNvPr id="293" name="Ink 292">
                  <a:extLst>
                    <a:ext uri="{FF2B5EF4-FFF2-40B4-BE49-F238E27FC236}">
                      <a16:creationId xmlns:a16="http://schemas.microsoft.com/office/drawing/2014/main" id="{DD8D5530-D5F0-734E-BF15-0BAEE5DA002F}"/>
                    </a:ext>
                  </a:extLst>
                </p:cNvPr>
                <p:cNvPicPr/>
                <p:nvPr/>
              </p:nvPicPr>
              <p:blipFill>
                <a:blip r:embed="rId464"/>
                <a:stretch>
                  <a:fillRect/>
                </a:stretch>
              </p:blipFill>
              <p:spPr>
                <a:xfrm>
                  <a:off x="8338378" y="3745356"/>
                  <a:ext cx="716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94" name="Ink 293">
                  <a:extLst>
                    <a:ext uri="{FF2B5EF4-FFF2-40B4-BE49-F238E27FC236}">
                      <a16:creationId xmlns:a16="http://schemas.microsoft.com/office/drawing/2014/main" id="{3258C87B-8006-5341-892B-ADD87E3A8568}"/>
                    </a:ext>
                  </a:extLst>
                </p14:cNvPr>
                <p14:cNvContentPartPr/>
                <p14:nvPr/>
              </p14:nvContentPartPr>
              <p14:xfrm>
                <a:off x="8497138" y="3657516"/>
                <a:ext cx="57240" cy="289080"/>
              </p14:xfrm>
            </p:contentPart>
          </mc:Choice>
          <mc:Fallback>
            <p:pic>
              <p:nvPicPr>
                <p:cNvPr id="294" name="Ink 293">
                  <a:extLst>
                    <a:ext uri="{FF2B5EF4-FFF2-40B4-BE49-F238E27FC236}">
                      <a16:creationId xmlns:a16="http://schemas.microsoft.com/office/drawing/2014/main" id="{3258C87B-8006-5341-892B-ADD87E3A8568}"/>
                    </a:ext>
                  </a:extLst>
                </p:cNvPr>
                <p:cNvPicPr/>
                <p:nvPr/>
              </p:nvPicPr>
              <p:blipFill>
                <a:blip r:embed="rId466"/>
                <a:stretch>
                  <a:fillRect/>
                </a:stretch>
              </p:blipFill>
              <p:spPr>
                <a:xfrm>
                  <a:off x="8479498" y="3639876"/>
                  <a:ext cx="928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95" name="Ink 294">
                  <a:extLst>
                    <a:ext uri="{FF2B5EF4-FFF2-40B4-BE49-F238E27FC236}">
                      <a16:creationId xmlns:a16="http://schemas.microsoft.com/office/drawing/2014/main" id="{78005207-94E5-B342-AA5B-977FF7FF1268}"/>
                    </a:ext>
                  </a:extLst>
                </p14:cNvPr>
                <p14:cNvContentPartPr/>
                <p14:nvPr/>
              </p14:nvContentPartPr>
              <p14:xfrm>
                <a:off x="8499658" y="3811956"/>
                <a:ext cx="164160" cy="202320"/>
              </p14:xfrm>
            </p:contentPart>
          </mc:Choice>
          <mc:Fallback>
            <p:pic>
              <p:nvPicPr>
                <p:cNvPr id="295" name="Ink 294">
                  <a:extLst>
                    <a:ext uri="{FF2B5EF4-FFF2-40B4-BE49-F238E27FC236}">
                      <a16:creationId xmlns:a16="http://schemas.microsoft.com/office/drawing/2014/main" id="{78005207-94E5-B342-AA5B-977FF7FF1268}"/>
                    </a:ext>
                  </a:extLst>
                </p:cNvPr>
                <p:cNvPicPr/>
                <p:nvPr/>
              </p:nvPicPr>
              <p:blipFill>
                <a:blip r:embed="rId468"/>
                <a:stretch>
                  <a:fillRect/>
                </a:stretch>
              </p:blipFill>
              <p:spPr>
                <a:xfrm>
                  <a:off x="8482018" y="3794316"/>
                  <a:ext cx="1998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96" name="Ink 295">
                  <a:extLst>
                    <a:ext uri="{FF2B5EF4-FFF2-40B4-BE49-F238E27FC236}">
                      <a16:creationId xmlns:a16="http://schemas.microsoft.com/office/drawing/2014/main" id="{8D8895C1-534D-A940-BFD8-E3A4FCA1D81A}"/>
                    </a:ext>
                  </a:extLst>
                </p14:cNvPr>
                <p14:cNvContentPartPr/>
                <p14:nvPr/>
              </p14:nvContentPartPr>
              <p14:xfrm>
                <a:off x="8223898" y="3977556"/>
                <a:ext cx="377640" cy="91440"/>
              </p14:xfrm>
            </p:contentPart>
          </mc:Choice>
          <mc:Fallback>
            <p:pic>
              <p:nvPicPr>
                <p:cNvPr id="296" name="Ink 295">
                  <a:extLst>
                    <a:ext uri="{FF2B5EF4-FFF2-40B4-BE49-F238E27FC236}">
                      <a16:creationId xmlns:a16="http://schemas.microsoft.com/office/drawing/2014/main" id="{8D8895C1-534D-A940-BFD8-E3A4FCA1D81A}"/>
                    </a:ext>
                  </a:extLst>
                </p:cNvPr>
                <p:cNvPicPr/>
                <p:nvPr/>
              </p:nvPicPr>
              <p:blipFill>
                <a:blip r:embed="rId470"/>
                <a:stretch>
                  <a:fillRect/>
                </a:stretch>
              </p:blipFill>
              <p:spPr>
                <a:xfrm>
                  <a:off x="8206258" y="3959556"/>
                  <a:ext cx="413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97" name="Ink 296">
                  <a:extLst>
                    <a:ext uri="{FF2B5EF4-FFF2-40B4-BE49-F238E27FC236}">
                      <a16:creationId xmlns:a16="http://schemas.microsoft.com/office/drawing/2014/main" id="{48A23D53-9712-954C-8788-295C41C15F48}"/>
                    </a:ext>
                  </a:extLst>
                </p14:cNvPr>
                <p14:cNvContentPartPr/>
                <p14:nvPr/>
              </p14:nvContentPartPr>
              <p14:xfrm>
                <a:off x="8221378" y="4051716"/>
                <a:ext cx="451800" cy="136440"/>
              </p14:xfrm>
            </p:contentPart>
          </mc:Choice>
          <mc:Fallback>
            <p:pic>
              <p:nvPicPr>
                <p:cNvPr id="297" name="Ink 296">
                  <a:extLst>
                    <a:ext uri="{FF2B5EF4-FFF2-40B4-BE49-F238E27FC236}">
                      <a16:creationId xmlns:a16="http://schemas.microsoft.com/office/drawing/2014/main" id="{48A23D53-9712-954C-8788-295C41C15F48}"/>
                    </a:ext>
                  </a:extLst>
                </p:cNvPr>
                <p:cNvPicPr/>
                <p:nvPr/>
              </p:nvPicPr>
              <p:blipFill>
                <a:blip r:embed="rId472"/>
                <a:stretch>
                  <a:fillRect/>
                </a:stretch>
              </p:blipFill>
              <p:spPr>
                <a:xfrm>
                  <a:off x="8203378" y="4033716"/>
                  <a:ext cx="487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99" name="Ink 298">
                  <a:extLst>
                    <a:ext uri="{FF2B5EF4-FFF2-40B4-BE49-F238E27FC236}">
                      <a16:creationId xmlns:a16="http://schemas.microsoft.com/office/drawing/2014/main" id="{BFF73086-3A32-E948-A595-78E4A538A69F}"/>
                    </a:ext>
                  </a:extLst>
                </p14:cNvPr>
                <p14:cNvContentPartPr/>
                <p14:nvPr/>
              </p14:nvContentPartPr>
              <p14:xfrm>
                <a:off x="7219498" y="2937156"/>
                <a:ext cx="1647000" cy="1240920"/>
              </p14:xfrm>
            </p:contentPart>
          </mc:Choice>
          <mc:Fallback>
            <p:pic>
              <p:nvPicPr>
                <p:cNvPr id="299" name="Ink 298">
                  <a:extLst>
                    <a:ext uri="{FF2B5EF4-FFF2-40B4-BE49-F238E27FC236}">
                      <a16:creationId xmlns:a16="http://schemas.microsoft.com/office/drawing/2014/main" id="{BFF73086-3A32-E948-A595-78E4A538A69F}"/>
                    </a:ext>
                  </a:extLst>
                </p:cNvPr>
                <p:cNvPicPr/>
                <p:nvPr/>
              </p:nvPicPr>
              <p:blipFill>
                <a:blip r:embed="rId474"/>
                <a:stretch>
                  <a:fillRect/>
                </a:stretch>
              </p:blipFill>
              <p:spPr>
                <a:xfrm>
                  <a:off x="7201858" y="2919516"/>
                  <a:ext cx="1682640" cy="127656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01" name="Ink 300">
                  <a:extLst>
                    <a:ext uri="{FF2B5EF4-FFF2-40B4-BE49-F238E27FC236}">
                      <a16:creationId xmlns:a16="http://schemas.microsoft.com/office/drawing/2014/main" id="{521B71FA-ACAB-FB42-B25C-696D51522498}"/>
                    </a:ext>
                  </a:extLst>
                </p14:cNvPr>
                <p14:cNvContentPartPr/>
                <p14:nvPr/>
              </p14:nvContentPartPr>
              <p14:xfrm>
                <a:off x="7151458" y="2846796"/>
                <a:ext cx="8280" cy="23400"/>
              </p14:xfrm>
            </p:contentPart>
          </mc:Choice>
          <mc:Fallback>
            <p:pic>
              <p:nvPicPr>
                <p:cNvPr id="301" name="Ink 300">
                  <a:extLst>
                    <a:ext uri="{FF2B5EF4-FFF2-40B4-BE49-F238E27FC236}">
                      <a16:creationId xmlns:a16="http://schemas.microsoft.com/office/drawing/2014/main" id="{521B71FA-ACAB-FB42-B25C-696D51522498}"/>
                    </a:ext>
                  </a:extLst>
                </p:cNvPr>
                <p:cNvPicPr/>
                <p:nvPr/>
              </p:nvPicPr>
              <p:blipFill>
                <a:blip r:embed="rId476"/>
                <a:stretch>
                  <a:fillRect/>
                </a:stretch>
              </p:blipFill>
              <p:spPr>
                <a:xfrm>
                  <a:off x="7133458" y="2828796"/>
                  <a:ext cx="439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06" name="Ink 305">
                  <a:extLst>
                    <a:ext uri="{FF2B5EF4-FFF2-40B4-BE49-F238E27FC236}">
                      <a16:creationId xmlns:a16="http://schemas.microsoft.com/office/drawing/2014/main" id="{065ABCDF-946C-0F40-94D8-A072F31284AB}"/>
                    </a:ext>
                  </a:extLst>
                </p14:cNvPr>
                <p14:cNvContentPartPr/>
                <p14:nvPr/>
              </p14:nvContentPartPr>
              <p14:xfrm>
                <a:off x="4293418" y="1716756"/>
                <a:ext cx="218880" cy="143640"/>
              </p14:xfrm>
            </p:contentPart>
          </mc:Choice>
          <mc:Fallback>
            <p:pic>
              <p:nvPicPr>
                <p:cNvPr id="306" name="Ink 305">
                  <a:extLst>
                    <a:ext uri="{FF2B5EF4-FFF2-40B4-BE49-F238E27FC236}">
                      <a16:creationId xmlns:a16="http://schemas.microsoft.com/office/drawing/2014/main" id="{065ABCDF-946C-0F40-94D8-A072F31284AB}"/>
                    </a:ext>
                  </a:extLst>
                </p:cNvPr>
                <p:cNvPicPr/>
                <p:nvPr/>
              </p:nvPicPr>
              <p:blipFill>
                <a:blip r:embed="rId478"/>
                <a:stretch>
                  <a:fillRect/>
                </a:stretch>
              </p:blipFill>
              <p:spPr>
                <a:xfrm>
                  <a:off x="4275418" y="1699116"/>
                  <a:ext cx="2545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07" name="Ink 306">
                  <a:extLst>
                    <a:ext uri="{FF2B5EF4-FFF2-40B4-BE49-F238E27FC236}">
                      <a16:creationId xmlns:a16="http://schemas.microsoft.com/office/drawing/2014/main" id="{514CB435-12D6-AF4F-9258-39D0DC9832BA}"/>
                    </a:ext>
                  </a:extLst>
                </p14:cNvPr>
                <p14:cNvContentPartPr/>
                <p14:nvPr/>
              </p14:nvContentPartPr>
              <p14:xfrm>
                <a:off x="4057258" y="1500036"/>
                <a:ext cx="693720" cy="720360"/>
              </p14:xfrm>
            </p:contentPart>
          </mc:Choice>
          <mc:Fallback>
            <p:pic>
              <p:nvPicPr>
                <p:cNvPr id="307" name="Ink 306">
                  <a:extLst>
                    <a:ext uri="{FF2B5EF4-FFF2-40B4-BE49-F238E27FC236}">
                      <a16:creationId xmlns:a16="http://schemas.microsoft.com/office/drawing/2014/main" id="{514CB435-12D6-AF4F-9258-39D0DC9832BA}"/>
                    </a:ext>
                  </a:extLst>
                </p:cNvPr>
                <p:cNvPicPr/>
                <p:nvPr/>
              </p:nvPicPr>
              <p:blipFill>
                <a:blip r:embed="rId480"/>
                <a:stretch>
                  <a:fillRect/>
                </a:stretch>
              </p:blipFill>
              <p:spPr>
                <a:xfrm>
                  <a:off x="4039258" y="1482036"/>
                  <a:ext cx="729360" cy="75600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09" name="Ink 308">
                  <a:extLst>
                    <a:ext uri="{FF2B5EF4-FFF2-40B4-BE49-F238E27FC236}">
                      <a16:creationId xmlns:a16="http://schemas.microsoft.com/office/drawing/2014/main" id="{957CF7C4-A2E8-D84A-A0FD-DD14D493A8CA}"/>
                    </a:ext>
                  </a:extLst>
                </p14:cNvPr>
                <p14:cNvContentPartPr/>
                <p14:nvPr/>
              </p14:nvContentPartPr>
              <p14:xfrm>
                <a:off x="6823498" y="2699196"/>
                <a:ext cx="109800" cy="232560"/>
              </p14:xfrm>
            </p:contentPart>
          </mc:Choice>
          <mc:Fallback>
            <p:pic>
              <p:nvPicPr>
                <p:cNvPr id="309" name="Ink 308">
                  <a:extLst>
                    <a:ext uri="{FF2B5EF4-FFF2-40B4-BE49-F238E27FC236}">
                      <a16:creationId xmlns:a16="http://schemas.microsoft.com/office/drawing/2014/main" id="{957CF7C4-A2E8-D84A-A0FD-DD14D493A8CA}"/>
                    </a:ext>
                  </a:extLst>
                </p:cNvPr>
                <p:cNvPicPr/>
                <p:nvPr/>
              </p:nvPicPr>
              <p:blipFill>
                <a:blip r:embed="rId482"/>
                <a:stretch>
                  <a:fillRect/>
                </a:stretch>
              </p:blipFill>
              <p:spPr>
                <a:xfrm>
                  <a:off x="6805858" y="2681196"/>
                  <a:ext cx="1454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10" name="Ink 309">
                  <a:extLst>
                    <a:ext uri="{FF2B5EF4-FFF2-40B4-BE49-F238E27FC236}">
                      <a16:creationId xmlns:a16="http://schemas.microsoft.com/office/drawing/2014/main" id="{7CF420B8-8726-544F-8329-69A18C3842A5}"/>
                    </a:ext>
                  </a:extLst>
                </p14:cNvPr>
                <p14:cNvContentPartPr/>
                <p14:nvPr/>
              </p14:nvContentPartPr>
              <p14:xfrm>
                <a:off x="6730618" y="2509476"/>
                <a:ext cx="393840" cy="680760"/>
              </p14:xfrm>
            </p:contentPart>
          </mc:Choice>
          <mc:Fallback>
            <p:pic>
              <p:nvPicPr>
                <p:cNvPr id="310" name="Ink 309">
                  <a:extLst>
                    <a:ext uri="{FF2B5EF4-FFF2-40B4-BE49-F238E27FC236}">
                      <a16:creationId xmlns:a16="http://schemas.microsoft.com/office/drawing/2014/main" id="{7CF420B8-8726-544F-8329-69A18C3842A5}"/>
                    </a:ext>
                  </a:extLst>
                </p:cNvPr>
                <p:cNvPicPr/>
                <p:nvPr/>
              </p:nvPicPr>
              <p:blipFill>
                <a:blip r:embed="rId484"/>
                <a:stretch>
                  <a:fillRect/>
                </a:stretch>
              </p:blipFill>
              <p:spPr>
                <a:xfrm>
                  <a:off x="6712978" y="2491836"/>
                  <a:ext cx="429480" cy="71640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12" name="Ink 311">
                  <a:extLst>
                    <a:ext uri="{FF2B5EF4-FFF2-40B4-BE49-F238E27FC236}">
                      <a16:creationId xmlns:a16="http://schemas.microsoft.com/office/drawing/2014/main" id="{ABAAE4DE-97B2-3346-8B9A-1F99739A4BBE}"/>
                    </a:ext>
                  </a:extLst>
                </p14:cNvPr>
                <p14:cNvContentPartPr/>
                <p14:nvPr/>
              </p14:nvContentPartPr>
              <p14:xfrm>
                <a:off x="6027538" y="1546116"/>
                <a:ext cx="1281240" cy="1018080"/>
              </p14:xfrm>
            </p:contentPart>
          </mc:Choice>
          <mc:Fallback>
            <p:pic>
              <p:nvPicPr>
                <p:cNvPr id="312" name="Ink 311">
                  <a:extLst>
                    <a:ext uri="{FF2B5EF4-FFF2-40B4-BE49-F238E27FC236}">
                      <a16:creationId xmlns:a16="http://schemas.microsoft.com/office/drawing/2014/main" id="{ABAAE4DE-97B2-3346-8B9A-1F99739A4BBE}"/>
                    </a:ext>
                  </a:extLst>
                </p:cNvPr>
                <p:cNvPicPr/>
                <p:nvPr/>
              </p:nvPicPr>
              <p:blipFill>
                <a:blip r:embed="rId486"/>
                <a:stretch>
                  <a:fillRect/>
                </a:stretch>
              </p:blipFill>
              <p:spPr>
                <a:xfrm>
                  <a:off x="6009898" y="1528476"/>
                  <a:ext cx="1316880" cy="105372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13" name="Ink 312">
                  <a:extLst>
                    <a:ext uri="{FF2B5EF4-FFF2-40B4-BE49-F238E27FC236}">
                      <a16:creationId xmlns:a16="http://schemas.microsoft.com/office/drawing/2014/main" id="{7A656B76-216C-5445-80A5-6BE766F627EF}"/>
                    </a:ext>
                  </a:extLst>
                </p14:cNvPr>
                <p14:cNvContentPartPr/>
                <p14:nvPr/>
              </p14:nvContentPartPr>
              <p14:xfrm>
                <a:off x="5834938" y="1610556"/>
                <a:ext cx="211680" cy="144000"/>
              </p14:xfrm>
            </p:contentPart>
          </mc:Choice>
          <mc:Fallback>
            <p:pic>
              <p:nvPicPr>
                <p:cNvPr id="313" name="Ink 312">
                  <a:extLst>
                    <a:ext uri="{FF2B5EF4-FFF2-40B4-BE49-F238E27FC236}">
                      <a16:creationId xmlns:a16="http://schemas.microsoft.com/office/drawing/2014/main" id="{7A656B76-216C-5445-80A5-6BE766F627EF}"/>
                    </a:ext>
                  </a:extLst>
                </p:cNvPr>
                <p:cNvPicPr/>
                <p:nvPr/>
              </p:nvPicPr>
              <p:blipFill>
                <a:blip r:embed="rId488"/>
                <a:stretch>
                  <a:fillRect/>
                </a:stretch>
              </p:blipFill>
              <p:spPr>
                <a:xfrm>
                  <a:off x="5817298" y="1592916"/>
                  <a:ext cx="2473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15" name="Ink 314">
                  <a:extLst>
                    <a:ext uri="{FF2B5EF4-FFF2-40B4-BE49-F238E27FC236}">
                      <a16:creationId xmlns:a16="http://schemas.microsoft.com/office/drawing/2014/main" id="{02BADDD8-C81F-1B4E-B51E-1E73FC0824EC}"/>
                    </a:ext>
                  </a:extLst>
                </p14:cNvPr>
                <p14:cNvContentPartPr/>
                <p14:nvPr/>
              </p14:nvContentPartPr>
              <p14:xfrm>
                <a:off x="4724698" y="3960276"/>
                <a:ext cx="4013280" cy="1155240"/>
              </p14:xfrm>
            </p:contentPart>
          </mc:Choice>
          <mc:Fallback>
            <p:pic>
              <p:nvPicPr>
                <p:cNvPr id="315" name="Ink 314">
                  <a:extLst>
                    <a:ext uri="{FF2B5EF4-FFF2-40B4-BE49-F238E27FC236}">
                      <a16:creationId xmlns:a16="http://schemas.microsoft.com/office/drawing/2014/main" id="{02BADDD8-C81F-1B4E-B51E-1E73FC0824EC}"/>
                    </a:ext>
                  </a:extLst>
                </p:cNvPr>
                <p:cNvPicPr/>
                <p:nvPr/>
              </p:nvPicPr>
              <p:blipFill>
                <a:blip r:embed="rId490"/>
                <a:stretch>
                  <a:fillRect/>
                </a:stretch>
              </p:blipFill>
              <p:spPr>
                <a:xfrm>
                  <a:off x="4706698" y="3942636"/>
                  <a:ext cx="4048920" cy="11908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17" name="Ink 316">
                  <a:extLst>
                    <a:ext uri="{FF2B5EF4-FFF2-40B4-BE49-F238E27FC236}">
                      <a16:creationId xmlns:a16="http://schemas.microsoft.com/office/drawing/2014/main" id="{F87C5445-6A24-394B-B16F-F5003421F078}"/>
                    </a:ext>
                  </a:extLst>
                </p14:cNvPr>
                <p14:cNvContentPartPr/>
                <p14:nvPr/>
              </p14:nvContentPartPr>
              <p14:xfrm>
                <a:off x="11182018" y="4312356"/>
                <a:ext cx="140760" cy="178920"/>
              </p14:xfrm>
            </p:contentPart>
          </mc:Choice>
          <mc:Fallback>
            <p:pic>
              <p:nvPicPr>
                <p:cNvPr id="317" name="Ink 316">
                  <a:extLst>
                    <a:ext uri="{FF2B5EF4-FFF2-40B4-BE49-F238E27FC236}">
                      <a16:creationId xmlns:a16="http://schemas.microsoft.com/office/drawing/2014/main" id="{F87C5445-6A24-394B-B16F-F5003421F078}"/>
                    </a:ext>
                  </a:extLst>
                </p:cNvPr>
                <p:cNvPicPr/>
                <p:nvPr/>
              </p:nvPicPr>
              <p:blipFill>
                <a:blip r:embed="rId492"/>
                <a:stretch>
                  <a:fillRect/>
                </a:stretch>
              </p:blipFill>
              <p:spPr>
                <a:xfrm>
                  <a:off x="11164378" y="4294356"/>
                  <a:ext cx="1764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18" name="Ink 317">
                  <a:extLst>
                    <a:ext uri="{FF2B5EF4-FFF2-40B4-BE49-F238E27FC236}">
                      <a16:creationId xmlns:a16="http://schemas.microsoft.com/office/drawing/2014/main" id="{7A5581E4-88E0-5B41-B4A8-CEB9931C502D}"/>
                    </a:ext>
                  </a:extLst>
                </p14:cNvPr>
                <p14:cNvContentPartPr/>
                <p14:nvPr/>
              </p14:nvContentPartPr>
              <p14:xfrm>
                <a:off x="11355178" y="4341156"/>
                <a:ext cx="62280" cy="97200"/>
              </p14:xfrm>
            </p:contentPart>
          </mc:Choice>
          <mc:Fallback>
            <p:pic>
              <p:nvPicPr>
                <p:cNvPr id="318" name="Ink 317">
                  <a:extLst>
                    <a:ext uri="{FF2B5EF4-FFF2-40B4-BE49-F238E27FC236}">
                      <a16:creationId xmlns:a16="http://schemas.microsoft.com/office/drawing/2014/main" id="{7A5581E4-88E0-5B41-B4A8-CEB9931C502D}"/>
                    </a:ext>
                  </a:extLst>
                </p:cNvPr>
                <p:cNvPicPr/>
                <p:nvPr/>
              </p:nvPicPr>
              <p:blipFill>
                <a:blip r:embed="rId494"/>
                <a:stretch>
                  <a:fillRect/>
                </a:stretch>
              </p:blipFill>
              <p:spPr>
                <a:xfrm>
                  <a:off x="11337538" y="4323516"/>
                  <a:ext cx="979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19" name="Ink 318">
                  <a:extLst>
                    <a:ext uri="{FF2B5EF4-FFF2-40B4-BE49-F238E27FC236}">
                      <a16:creationId xmlns:a16="http://schemas.microsoft.com/office/drawing/2014/main" id="{F6C9E415-0F29-5447-A88C-5DD23E5A7AB1}"/>
                    </a:ext>
                  </a:extLst>
                </p14:cNvPr>
                <p14:cNvContentPartPr/>
                <p14:nvPr/>
              </p14:nvContentPartPr>
              <p14:xfrm>
                <a:off x="11465698" y="4325316"/>
                <a:ext cx="122760" cy="115560"/>
              </p14:xfrm>
            </p:contentPart>
          </mc:Choice>
          <mc:Fallback>
            <p:pic>
              <p:nvPicPr>
                <p:cNvPr id="319" name="Ink 318">
                  <a:extLst>
                    <a:ext uri="{FF2B5EF4-FFF2-40B4-BE49-F238E27FC236}">
                      <a16:creationId xmlns:a16="http://schemas.microsoft.com/office/drawing/2014/main" id="{F6C9E415-0F29-5447-A88C-5DD23E5A7AB1}"/>
                    </a:ext>
                  </a:extLst>
                </p:cNvPr>
                <p:cNvPicPr/>
                <p:nvPr/>
              </p:nvPicPr>
              <p:blipFill>
                <a:blip r:embed="rId496"/>
                <a:stretch>
                  <a:fillRect/>
                </a:stretch>
              </p:blipFill>
              <p:spPr>
                <a:xfrm>
                  <a:off x="11448058" y="4307676"/>
                  <a:ext cx="1584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20" name="Ink 319">
                  <a:extLst>
                    <a:ext uri="{FF2B5EF4-FFF2-40B4-BE49-F238E27FC236}">
                      <a16:creationId xmlns:a16="http://schemas.microsoft.com/office/drawing/2014/main" id="{7EE2D715-7BE3-654B-A2F2-F7F53C295229}"/>
                    </a:ext>
                  </a:extLst>
                </p14:cNvPr>
                <p14:cNvContentPartPr/>
                <p14:nvPr/>
              </p14:nvContentPartPr>
              <p14:xfrm>
                <a:off x="11606098" y="4261236"/>
                <a:ext cx="112680" cy="256320"/>
              </p14:xfrm>
            </p:contentPart>
          </mc:Choice>
          <mc:Fallback>
            <p:pic>
              <p:nvPicPr>
                <p:cNvPr id="320" name="Ink 319">
                  <a:extLst>
                    <a:ext uri="{FF2B5EF4-FFF2-40B4-BE49-F238E27FC236}">
                      <a16:creationId xmlns:a16="http://schemas.microsoft.com/office/drawing/2014/main" id="{7EE2D715-7BE3-654B-A2F2-F7F53C295229}"/>
                    </a:ext>
                  </a:extLst>
                </p:cNvPr>
                <p:cNvPicPr/>
                <p:nvPr/>
              </p:nvPicPr>
              <p:blipFill>
                <a:blip r:embed="rId498"/>
                <a:stretch>
                  <a:fillRect/>
                </a:stretch>
              </p:blipFill>
              <p:spPr>
                <a:xfrm>
                  <a:off x="11588098" y="4243596"/>
                  <a:ext cx="1483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21" name="Ink 320">
                  <a:extLst>
                    <a:ext uri="{FF2B5EF4-FFF2-40B4-BE49-F238E27FC236}">
                      <a16:creationId xmlns:a16="http://schemas.microsoft.com/office/drawing/2014/main" id="{2DAD9A4D-BFAC-314B-A941-ABD0CCBEFEE9}"/>
                    </a:ext>
                  </a:extLst>
                </p14:cNvPr>
                <p14:cNvContentPartPr/>
                <p14:nvPr/>
              </p14:nvContentPartPr>
              <p14:xfrm>
                <a:off x="11696098" y="4331796"/>
                <a:ext cx="155880" cy="142560"/>
              </p14:xfrm>
            </p:contentPart>
          </mc:Choice>
          <mc:Fallback>
            <p:pic>
              <p:nvPicPr>
                <p:cNvPr id="321" name="Ink 320">
                  <a:extLst>
                    <a:ext uri="{FF2B5EF4-FFF2-40B4-BE49-F238E27FC236}">
                      <a16:creationId xmlns:a16="http://schemas.microsoft.com/office/drawing/2014/main" id="{2DAD9A4D-BFAC-314B-A941-ABD0CCBEFEE9}"/>
                    </a:ext>
                  </a:extLst>
                </p:cNvPr>
                <p:cNvPicPr/>
                <p:nvPr/>
              </p:nvPicPr>
              <p:blipFill>
                <a:blip r:embed="rId500"/>
                <a:stretch>
                  <a:fillRect/>
                </a:stretch>
              </p:blipFill>
              <p:spPr>
                <a:xfrm>
                  <a:off x="11678458" y="4313796"/>
                  <a:ext cx="191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22" name="Ink 321">
                  <a:extLst>
                    <a:ext uri="{FF2B5EF4-FFF2-40B4-BE49-F238E27FC236}">
                      <a16:creationId xmlns:a16="http://schemas.microsoft.com/office/drawing/2014/main" id="{4B72D90F-5002-3F4F-BBFD-D7A6617841F2}"/>
                    </a:ext>
                  </a:extLst>
                </p14:cNvPr>
                <p14:cNvContentPartPr/>
                <p14:nvPr/>
              </p14:nvContentPartPr>
              <p14:xfrm>
                <a:off x="11878978" y="4259076"/>
                <a:ext cx="365040" cy="212040"/>
              </p14:xfrm>
            </p:contentPart>
          </mc:Choice>
          <mc:Fallback>
            <p:pic>
              <p:nvPicPr>
                <p:cNvPr id="322" name="Ink 321">
                  <a:extLst>
                    <a:ext uri="{FF2B5EF4-FFF2-40B4-BE49-F238E27FC236}">
                      <a16:creationId xmlns:a16="http://schemas.microsoft.com/office/drawing/2014/main" id="{4B72D90F-5002-3F4F-BBFD-D7A6617841F2}"/>
                    </a:ext>
                  </a:extLst>
                </p:cNvPr>
                <p:cNvPicPr/>
                <p:nvPr/>
              </p:nvPicPr>
              <p:blipFill>
                <a:blip r:embed="rId502"/>
                <a:stretch>
                  <a:fillRect/>
                </a:stretch>
              </p:blipFill>
              <p:spPr>
                <a:xfrm>
                  <a:off x="11860978" y="4241436"/>
                  <a:ext cx="4006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23" name="Ink 322">
                  <a:extLst>
                    <a:ext uri="{FF2B5EF4-FFF2-40B4-BE49-F238E27FC236}">
                      <a16:creationId xmlns:a16="http://schemas.microsoft.com/office/drawing/2014/main" id="{5E2A184E-62CC-C84D-8BF4-8583F01301C2}"/>
                    </a:ext>
                  </a:extLst>
                </p14:cNvPr>
                <p14:cNvContentPartPr/>
                <p14:nvPr/>
              </p14:nvContentPartPr>
              <p14:xfrm>
                <a:off x="11405218" y="4614756"/>
                <a:ext cx="754920" cy="82080"/>
              </p14:xfrm>
            </p:contentPart>
          </mc:Choice>
          <mc:Fallback>
            <p:pic>
              <p:nvPicPr>
                <p:cNvPr id="323" name="Ink 322">
                  <a:extLst>
                    <a:ext uri="{FF2B5EF4-FFF2-40B4-BE49-F238E27FC236}">
                      <a16:creationId xmlns:a16="http://schemas.microsoft.com/office/drawing/2014/main" id="{5E2A184E-62CC-C84D-8BF4-8583F01301C2}"/>
                    </a:ext>
                  </a:extLst>
                </p:cNvPr>
                <p:cNvPicPr/>
                <p:nvPr/>
              </p:nvPicPr>
              <p:blipFill>
                <a:blip r:embed="rId504"/>
                <a:stretch>
                  <a:fillRect/>
                </a:stretch>
              </p:blipFill>
              <p:spPr>
                <a:xfrm>
                  <a:off x="11387218" y="4596756"/>
                  <a:ext cx="7905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24" name="Ink 323">
                  <a:extLst>
                    <a:ext uri="{FF2B5EF4-FFF2-40B4-BE49-F238E27FC236}">
                      <a16:creationId xmlns:a16="http://schemas.microsoft.com/office/drawing/2014/main" id="{F2A8666F-C6A4-A845-9073-D41D5B869EC2}"/>
                    </a:ext>
                  </a:extLst>
                </p14:cNvPr>
                <p14:cNvContentPartPr/>
                <p14:nvPr/>
              </p14:nvContentPartPr>
              <p14:xfrm>
                <a:off x="11318818" y="4710156"/>
                <a:ext cx="959400" cy="67320"/>
              </p14:xfrm>
            </p:contentPart>
          </mc:Choice>
          <mc:Fallback>
            <p:pic>
              <p:nvPicPr>
                <p:cNvPr id="324" name="Ink 323">
                  <a:extLst>
                    <a:ext uri="{FF2B5EF4-FFF2-40B4-BE49-F238E27FC236}">
                      <a16:creationId xmlns:a16="http://schemas.microsoft.com/office/drawing/2014/main" id="{F2A8666F-C6A4-A845-9073-D41D5B869EC2}"/>
                    </a:ext>
                  </a:extLst>
                </p:cNvPr>
                <p:cNvPicPr/>
                <p:nvPr/>
              </p:nvPicPr>
              <p:blipFill>
                <a:blip r:embed="rId506"/>
                <a:stretch>
                  <a:fillRect/>
                </a:stretch>
              </p:blipFill>
              <p:spPr>
                <a:xfrm>
                  <a:off x="11300818" y="4692516"/>
                  <a:ext cx="995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26" name="Ink 325">
                  <a:extLst>
                    <a:ext uri="{FF2B5EF4-FFF2-40B4-BE49-F238E27FC236}">
                      <a16:creationId xmlns:a16="http://schemas.microsoft.com/office/drawing/2014/main" id="{BA5B5D93-75F2-654A-B0AE-9F360C71F6FB}"/>
                    </a:ext>
                  </a:extLst>
                </p14:cNvPr>
                <p14:cNvContentPartPr/>
                <p14:nvPr/>
              </p14:nvContentPartPr>
              <p14:xfrm>
                <a:off x="7191418" y="265236"/>
                <a:ext cx="885960" cy="1865520"/>
              </p14:xfrm>
            </p:contentPart>
          </mc:Choice>
          <mc:Fallback>
            <p:pic>
              <p:nvPicPr>
                <p:cNvPr id="326" name="Ink 325">
                  <a:extLst>
                    <a:ext uri="{FF2B5EF4-FFF2-40B4-BE49-F238E27FC236}">
                      <a16:creationId xmlns:a16="http://schemas.microsoft.com/office/drawing/2014/main" id="{BA5B5D93-75F2-654A-B0AE-9F360C71F6FB}"/>
                    </a:ext>
                  </a:extLst>
                </p:cNvPr>
                <p:cNvPicPr/>
                <p:nvPr/>
              </p:nvPicPr>
              <p:blipFill>
                <a:blip r:embed="rId508"/>
                <a:stretch>
                  <a:fillRect/>
                </a:stretch>
              </p:blipFill>
              <p:spPr>
                <a:xfrm>
                  <a:off x="7173418" y="247236"/>
                  <a:ext cx="921600" cy="190116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27" name="Ink 326">
                  <a:extLst>
                    <a:ext uri="{FF2B5EF4-FFF2-40B4-BE49-F238E27FC236}">
                      <a16:creationId xmlns:a16="http://schemas.microsoft.com/office/drawing/2014/main" id="{1A3C84C8-9E82-914E-8D27-13B4DFF7D57E}"/>
                    </a:ext>
                  </a:extLst>
                </p14:cNvPr>
                <p14:cNvContentPartPr/>
                <p14:nvPr/>
              </p14:nvContentPartPr>
              <p14:xfrm>
                <a:off x="7577698" y="227436"/>
                <a:ext cx="95400" cy="304920"/>
              </p14:xfrm>
            </p:contentPart>
          </mc:Choice>
          <mc:Fallback>
            <p:pic>
              <p:nvPicPr>
                <p:cNvPr id="327" name="Ink 326">
                  <a:extLst>
                    <a:ext uri="{FF2B5EF4-FFF2-40B4-BE49-F238E27FC236}">
                      <a16:creationId xmlns:a16="http://schemas.microsoft.com/office/drawing/2014/main" id="{1A3C84C8-9E82-914E-8D27-13B4DFF7D57E}"/>
                    </a:ext>
                  </a:extLst>
                </p:cNvPr>
                <p:cNvPicPr/>
                <p:nvPr/>
              </p:nvPicPr>
              <p:blipFill>
                <a:blip r:embed="rId510"/>
                <a:stretch>
                  <a:fillRect/>
                </a:stretch>
              </p:blipFill>
              <p:spPr>
                <a:xfrm>
                  <a:off x="7560058" y="209436"/>
                  <a:ext cx="1310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28" name="Ink 327">
                  <a:extLst>
                    <a:ext uri="{FF2B5EF4-FFF2-40B4-BE49-F238E27FC236}">
                      <a16:creationId xmlns:a16="http://schemas.microsoft.com/office/drawing/2014/main" id="{B51F13F1-C306-0241-B686-75558313482A}"/>
                    </a:ext>
                  </a:extLst>
                </p14:cNvPr>
                <p14:cNvContentPartPr/>
                <p14:nvPr/>
              </p14:nvContentPartPr>
              <p14:xfrm>
                <a:off x="7529458" y="24396"/>
                <a:ext cx="272520" cy="455400"/>
              </p14:xfrm>
            </p:contentPart>
          </mc:Choice>
          <mc:Fallback>
            <p:pic>
              <p:nvPicPr>
                <p:cNvPr id="328" name="Ink 327">
                  <a:extLst>
                    <a:ext uri="{FF2B5EF4-FFF2-40B4-BE49-F238E27FC236}">
                      <a16:creationId xmlns:a16="http://schemas.microsoft.com/office/drawing/2014/main" id="{B51F13F1-C306-0241-B686-75558313482A}"/>
                    </a:ext>
                  </a:extLst>
                </p:cNvPr>
                <p:cNvPicPr/>
                <p:nvPr/>
              </p:nvPicPr>
              <p:blipFill>
                <a:blip r:embed="rId512"/>
                <a:stretch>
                  <a:fillRect/>
                </a:stretch>
              </p:blipFill>
              <p:spPr>
                <a:xfrm>
                  <a:off x="7511818" y="6396"/>
                  <a:ext cx="30816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29" name="Ink 328">
                  <a:extLst>
                    <a:ext uri="{FF2B5EF4-FFF2-40B4-BE49-F238E27FC236}">
                      <a16:creationId xmlns:a16="http://schemas.microsoft.com/office/drawing/2014/main" id="{EAEC4640-85B4-3247-AA4D-46E30A145249}"/>
                    </a:ext>
                  </a:extLst>
                </p14:cNvPr>
                <p14:cNvContentPartPr/>
                <p14:nvPr/>
              </p14:nvContentPartPr>
              <p14:xfrm>
                <a:off x="7808458" y="269916"/>
                <a:ext cx="102240" cy="113760"/>
              </p14:xfrm>
            </p:contentPart>
          </mc:Choice>
          <mc:Fallback>
            <p:pic>
              <p:nvPicPr>
                <p:cNvPr id="329" name="Ink 328">
                  <a:extLst>
                    <a:ext uri="{FF2B5EF4-FFF2-40B4-BE49-F238E27FC236}">
                      <a16:creationId xmlns:a16="http://schemas.microsoft.com/office/drawing/2014/main" id="{EAEC4640-85B4-3247-AA4D-46E30A145249}"/>
                    </a:ext>
                  </a:extLst>
                </p:cNvPr>
                <p:cNvPicPr/>
                <p:nvPr/>
              </p:nvPicPr>
              <p:blipFill>
                <a:blip r:embed="rId514"/>
                <a:stretch>
                  <a:fillRect/>
                </a:stretch>
              </p:blipFill>
              <p:spPr>
                <a:xfrm>
                  <a:off x="7790458" y="251916"/>
                  <a:ext cx="137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30" name="Ink 329">
                  <a:extLst>
                    <a:ext uri="{FF2B5EF4-FFF2-40B4-BE49-F238E27FC236}">
                      <a16:creationId xmlns:a16="http://schemas.microsoft.com/office/drawing/2014/main" id="{EBA4C898-D042-AB4F-846A-8537E8B75AEB}"/>
                    </a:ext>
                  </a:extLst>
                </p14:cNvPr>
                <p14:cNvContentPartPr/>
                <p14:nvPr/>
              </p14:nvContentPartPr>
              <p14:xfrm>
                <a:off x="7958218" y="187836"/>
                <a:ext cx="186120" cy="114120"/>
              </p14:xfrm>
            </p:contentPart>
          </mc:Choice>
          <mc:Fallback>
            <p:pic>
              <p:nvPicPr>
                <p:cNvPr id="330" name="Ink 329">
                  <a:extLst>
                    <a:ext uri="{FF2B5EF4-FFF2-40B4-BE49-F238E27FC236}">
                      <a16:creationId xmlns:a16="http://schemas.microsoft.com/office/drawing/2014/main" id="{EBA4C898-D042-AB4F-846A-8537E8B75AEB}"/>
                    </a:ext>
                  </a:extLst>
                </p:cNvPr>
                <p:cNvPicPr/>
                <p:nvPr/>
              </p:nvPicPr>
              <p:blipFill>
                <a:blip r:embed="rId516"/>
                <a:stretch>
                  <a:fillRect/>
                </a:stretch>
              </p:blipFill>
              <p:spPr>
                <a:xfrm>
                  <a:off x="7940578" y="169836"/>
                  <a:ext cx="2217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31" name="Ink 330">
                  <a:extLst>
                    <a:ext uri="{FF2B5EF4-FFF2-40B4-BE49-F238E27FC236}">
                      <a16:creationId xmlns:a16="http://schemas.microsoft.com/office/drawing/2014/main" id="{9DCD1631-8FD6-0F46-B6A8-E2CB9FF8A554}"/>
                    </a:ext>
                  </a:extLst>
                </p14:cNvPr>
                <p14:cNvContentPartPr/>
                <p14:nvPr/>
              </p14:nvContentPartPr>
              <p14:xfrm>
                <a:off x="7565458" y="457116"/>
                <a:ext cx="416520" cy="122400"/>
              </p14:xfrm>
            </p:contentPart>
          </mc:Choice>
          <mc:Fallback>
            <p:pic>
              <p:nvPicPr>
                <p:cNvPr id="331" name="Ink 330">
                  <a:extLst>
                    <a:ext uri="{FF2B5EF4-FFF2-40B4-BE49-F238E27FC236}">
                      <a16:creationId xmlns:a16="http://schemas.microsoft.com/office/drawing/2014/main" id="{9DCD1631-8FD6-0F46-B6A8-E2CB9FF8A554}"/>
                    </a:ext>
                  </a:extLst>
                </p:cNvPr>
                <p:cNvPicPr/>
                <p:nvPr/>
              </p:nvPicPr>
              <p:blipFill>
                <a:blip r:embed="rId518"/>
                <a:stretch>
                  <a:fillRect/>
                </a:stretch>
              </p:blipFill>
              <p:spPr>
                <a:xfrm>
                  <a:off x="7547818" y="439116"/>
                  <a:ext cx="4521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32" name="Ink 331">
                  <a:extLst>
                    <a:ext uri="{FF2B5EF4-FFF2-40B4-BE49-F238E27FC236}">
                      <a16:creationId xmlns:a16="http://schemas.microsoft.com/office/drawing/2014/main" id="{3FA971C9-0C43-F34C-8419-3A260FCD9A83}"/>
                    </a:ext>
                  </a:extLst>
                </p14:cNvPr>
                <p14:cNvContentPartPr/>
                <p14:nvPr/>
              </p14:nvContentPartPr>
              <p14:xfrm>
                <a:off x="7574818" y="486636"/>
                <a:ext cx="585360" cy="156240"/>
              </p14:xfrm>
            </p:contentPart>
          </mc:Choice>
          <mc:Fallback>
            <p:pic>
              <p:nvPicPr>
                <p:cNvPr id="332" name="Ink 331">
                  <a:extLst>
                    <a:ext uri="{FF2B5EF4-FFF2-40B4-BE49-F238E27FC236}">
                      <a16:creationId xmlns:a16="http://schemas.microsoft.com/office/drawing/2014/main" id="{3FA971C9-0C43-F34C-8419-3A260FCD9A83}"/>
                    </a:ext>
                  </a:extLst>
                </p:cNvPr>
                <p:cNvPicPr/>
                <p:nvPr/>
              </p:nvPicPr>
              <p:blipFill>
                <a:blip r:embed="rId520"/>
                <a:stretch>
                  <a:fillRect/>
                </a:stretch>
              </p:blipFill>
              <p:spPr>
                <a:xfrm>
                  <a:off x="7557178" y="468996"/>
                  <a:ext cx="621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33" name="Ink 332">
                  <a:extLst>
                    <a:ext uri="{FF2B5EF4-FFF2-40B4-BE49-F238E27FC236}">
                      <a16:creationId xmlns:a16="http://schemas.microsoft.com/office/drawing/2014/main" id="{780FE289-6C85-7D43-A623-6BB15B513E6D}"/>
                    </a:ext>
                  </a:extLst>
                </p14:cNvPr>
                <p14:cNvContentPartPr/>
                <p14:nvPr/>
              </p14:nvContentPartPr>
              <p14:xfrm>
                <a:off x="8829778" y="-19884"/>
                <a:ext cx="59760" cy="1126800"/>
              </p14:xfrm>
            </p:contentPart>
          </mc:Choice>
          <mc:Fallback>
            <p:pic>
              <p:nvPicPr>
                <p:cNvPr id="333" name="Ink 332">
                  <a:extLst>
                    <a:ext uri="{FF2B5EF4-FFF2-40B4-BE49-F238E27FC236}">
                      <a16:creationId xmlns:a16="http://schemas.microsoft.com/office/drawing/2014/main" id="{780FE289-6C85-7D43-A623-6BB15B513E6D}"/>
                    </a:ext>
                  </a:extLst>
                </p:cNvPr>
                <p:cNvPicPr/>
                <p:nvPr/>
              </p:nvPicPr>
              <p:blipFill>
                <a:blip r:embed="rId522"/>
                <a:stretch>
                  <a:fillRect/>
                </a:stretch>
              </p:blipFill>
              <p:spPr>
                <a:xfrm>
                  <a:off x="8812138" y="-37884"/>
                  <a:ext cx="95400" cy="116244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34" name="Ink 333">
                  <a:extLst>
                    <a:ext uri="{FF2B5EF4-FFF2-40B4-BE49-F238E27FC236}">
                      <a16:creationId xmlns:a16="http://schemas.microsoft.com/office/drawing/2014/main" id="{CA9B0EE5-99F4-2146-B4A2-AAB11E830268}"/>
                    </a:ext>
                  </a:extLst>
                </p14:cNvPr>
                <p14:cNvContentPartPr/>
                <p14:nvPr/>
              </p14:nvContentPartPr>
              <p14:xfrm>
                <a:off x="8739778" y="-267564"/>
                <a:ext cx="2209320" cy="1442160"/>
              </p14:xfrm>
            </p:contentPart>
          </mc:Choice>
          <mc:Fallback>
            <p:pic>
              <p:nvPicPr>
                <p:cNvPr id="334" name="Ink 333">
                  <a:extLst>
                    <a:ext uri="{FF2B5EF4-FFF2-40B4-BE49-F238E27FC236}">
                      <a16:creationId xmlns:a16="http://schemas.microsoft.com/office/drawing/2014/main" id="{CA9B0EE5-99F4-2146-B4A2-AAB11E830268}"/>
                    </a:ext>
                  </a:extLst>
                </p:cNvPr>
                <p:cNvPicPr/>
                <p:nvPr/>
              </p:nvPicPr>
              <p:blipFill>
                <a:blip r:embed="rId524"/>
                <a:stretch>
                  <a:fillRect/>
                </a:stretch>
              </p:blipFill>
              <p:spPr>
                <a:xfrm>
                  <a:off x="8721778" y="-285564"/>
                  <a:ext cx="2244960" cy="14778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37" name="Ink 336">
                  <a:extLst>
                    <a:ext uri="{FF2B5EF4-FFF2-40B4-BE49-F238E27FC236}">
                      <a16:creationId xmlns:a16="http://schemas.microsoft.com/office/drawing/2014/main" id="{B1D07115-8F61-4240-833C-BB1171F5D795}"/>
                    </a:ext>
                  </a:extLst>
                </p14:cNvPr>
                <p14:cNvContentPartPr/>
                <p14:nvPr/>
              </p14:nvContentPartPr>
              <p14:xfrm>
                <a:off x="9110938" y="-6924"/>
                <a:ext cx="101520" cy="242640"/>
              </p14:xfrm>
            </p:contentPart>
          </mc:Choice>
          <mc:Fallback>
            <p:pic>
              <p:nvPicPr>
                <p:cNvPr id="337" name="Ink 336">
                  <a:extLst>
                    <a:ext uri="{FF2B5EF4-FFF2-40B4-BE49-F238E27FC236}">
                      <a16:creationId xmlns:a16="http://schemas.microsoft.com/office/drawing/2014/main" id="{B1D07115-8F61-4240-833C-BB1171F5D795}"/>
                    </a:ext>
                  </a:extLst>
                </p:cNvPr>
                <p:cNvPicPr/>
                <p:nvPr/>
              </p:nvPicPr>
              <p:blipFill>
                <a:blip r:embed="rId526"/>
                <a:stretch>
                  <a:fillRect/>
                </a:stretch>
              </p:blipFill>
              <p:spPr>
                <a:xfrm>
                  <a:off x="9092938" y="-24564"/>
                  <a:ext cx="1371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39" name="Ink 338">
                  <a:extLst>
                    <a:ext uri="{FF2B5EF4-FFF2-40B4-BE49-F238E27FC236}">
                      <a16:creationId xmlns:a16="http://schemas.microsoft.com/office/drawing/2014/main" id="{4B627A07-39FC-B940-B0C6-56BAB4096D65}"/>
                    </a:ext>
                  </a:extLst>
                </p14:cNvPr>
                <p14:cNvContentPartPr/>
                <p14:nvPr/>
              </p14:nvContentPartPr>
              <p14:xfrm>
                <a:off x="9362938" y="104676"/>
                <a:ext cx="169200" cy="20160"/>
              </p14:xfrm>
            </p:contentPart>
          </mc:Choice>
          <mc:Fallback>
            <p:pic>
              <p:nvPicPr>
                <p:cNvPr id="339" name="Ink 338">
                  <a:extLst>
                    <a:ext uri="{FF2B5EF4-FFF2-40B4-BE49-F238E27FC236}">
                      <a16:creationId xmlns:a16="http://schemas.microsoft.com/office/drawing/2014/main" id="{4B627A07-39FC-B940-B0C6-56BAB4096D65}"/>
                    </a:ext>
                  </a:extLst>
                </p:cNvPr>
                <p:cNvPicPr/>
                <p:nvPr/>
              </p:nvPicPr>
              <p:blipFill>
                <a:blip r:embed="rId528"/>
                <a:stretch>
                  <a:fillRect/>
                </a:stretch>
              </p:blipFill>
              <p:spPr>
                <a:xfrm>
                  <a:off x="9345298" y="87036"/>
                  <a:ext cx="204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40" name="Ink 339">
                  <a:extLst>
                    <a:ext uri="{FF2B5EF4-FFF2-40B4-BE49-F238E27FC236}">
                      <a16:creationId xmlns:a16="http://schemas.microsoft.com/office/drawing/2014/main" id="{EF137AE8-25C1-6F4B-B1CB-AA1F86F77E98}"/>
                    </a:ext>
                  </a:extLst>
                </p14:cNvPr>
                <p14:cNvContentPartPr/>
                <p14:nvPr/>
              </p14:nvContentPartPr>
              <p14:xfrm>
                <a:off x="9681538" y="-22044"/>
                <a:ext cx="14760" cy="213120"/>
              </p14:xfrm>
            </p:contentPart>
          </mc:Choice>
          <mc:Fallback>
            <p:pic>
              <p:nvPicPr>
                <p:cNvPr id="340" name="Ink 339">
                  <a:extLst>
                    <a:ext uri="{FF2B5EF4-FFF2-40B4-BE49-F238E27FC236}">
                      <a16:creationId xmlns:a16="http://schemas.microsoft.com/office/drawing/2014/main" id="{EF137AE8-25C1-6F4B-B1CB-AA1F86F77E98}"/>
                    </a:ext>
                  </a:extLst>
                </p:cNvPr>
                <p:cNvPicPr/>
                <p:nvPr/>
              </p:nvPicPr>
              <p:blipFill>
                <a:blip r:embed="rId530"/>
                <a:stretch>
                  <a:fillRect/>
                </a:stretch>
              </p:blipFill>
              <p:spPr>
                <a:xfrm>
                  <a:off x="9663538" y="-40044"/>
                  <a:ext cx="504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41" name="Ink 340">
                  <a:extLst>
                    <a:ext uri="{FF2B5EF4-FFF2-40B4-BE49-F238E27FC236}">
                      <a16:creationId xmlns:a16="http://schemas.microsoft.com/office/drawing/2014/main" id="{DA61AF66-CE49-EC44-999F-09A1D1129084}"/>
                    </a:ext>
                  </a:extLst>
                </p14:cNvPr>
                <p14:cNvContentPartPr/>
                <p14:nvPr/>
              </p14:nvContentPartPr>
              <p14:xfrm>
                <a:off x="9625018" y="-86844"/>
                <a:ext cx="395280" cy="237240"/>
              </p14:xfrm>
            </p:contentPart>
          </mc:Choice>
          <mc:Fallback>
            <p:pic>
              <p:nvPicPr>
                <p:cNvPr id="341" name="Ink 340">
                  <a:extLst>
                    <a:ext uri="{FF2B5EF4-FFF2-40B4-BE49-F238E27FC236}">
                      <a16:creationId xmlns:a16="http://schemas.microsoft.com/office/drawing/2014/main" id="{DA61AF66-CE49-EC44-999F-09A1D1129084}"/>
                    </a:ext>
                  </a:extLst>
                </p:cNvPr>
                <p:cNvPicPr/>
                <p:nvPr/>
              </p:nvPicPr>
              <p:blipFill>
                <a:blip r:embed="rId532"/>
                <a:stretch>
                  <a:fillRect/>
                </a:stretch>
              </p:blipFill>
              <p:spPr>
                <a:xfrm>
                  <a:off x="9607378" y="-104484"/>
                  <a:ext cx="43092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42" name="Ink 341">
                  <a:extLst>
                    <a:ext uri="{FF2B5EF4-FFF2-40B4-BE49-F238E27FC236}">
                      <a16:creationId xmlns:a16="http://schemas.microsoft.com/office/drawing/2014/main" id="{73266D3C-9F6A-E044-A935-25ACD5755C65}"/>
                    </a:ext>
                  </a:extLst>
                </p14:cNvPr>
                <p14:cNvContentPartPr/>
                <p14:nvPr/>
              </p14:nvContentPartPr>
              <p14:xfrm>
                <a:off x="10066018" y="13596"/>
                <a:ext cx="132120" cy="28080"/>
              </p14:xfrm>
            </p:contentPart>
          </mc:Choice>
          <mc:Fallback>
            <p:pic>
              <p:nvPicPr>
                <p:cNvPr id="342" name="Ink 341">
                  <a:extLst>
                    <a:ext uri="{FF2B5EF4-FFF2-40B4-BE49-F238E27FC236}">
                      <a16:creationId xmlns:a16="http://schemas.microsoft.com/office/drawing/2014/main" id="{73266D3C-9F6A-E044-A935-25ACD5755C65}"/>
                    </a:ext>
                  </a:extLst>
                </p:cNvPr>
                <p:cNvPicPr/>
                <p:nvPr/>
              </p:nvPicPr>
              <p:blipFill>
                <a:blip r:embed="rId534"/>
                <a:stretch>
                  <a:fillRect/>
                </a:stretch>
              </p:blipFill>
              <p:spPr>
                <a:xfrm>
                  <a:off x="10048018" y="-4404"/>
                  <a:ext cx="1677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44" name="Ink 343">
                  <a:extLst>
                    <a:ext uri="{FF2B5EF4-FFF2-40B4-BE49-F238E27FC236}">
                      <a16:creationId xmlns:a16="http://schemas.microsoft.com/office/drawing/2014/main" id="{DCC27F2F-71D6-1340-A639-50C136A1C2AD}"/>
                    </a:ext>
                  </a:extLst>
                </p14:cNvPr>
                <p14:cNvContentPartPr/>
                <p14:nvPr/>
              </p14:nvContentPartPr>
              <p14:xfrm>
                <a:off x="10327378" y="-143724"/>
                <a:ext cx="234000" cy="45720"/>
              </p14:xfrm>
            </p:contentPart>
          </mc:Choice>
          <mc:Fallback>
            <p:pic>
              <p:nvPicPr>
                <p:cNvPr id="344" name="Ink 343">
                  <a:extLst>
                    <a:ext uri="{FF2B5EF4-FFF2-40B4-BE49-F238E27FC236}">
                      <a16:creationId xmlns:a16="http://schemas.microsoft.com/office/drawing/2014/main" id="{DCC27F2F-71D6-1340-A639-50C136A1C2AD}"/>
                    </a:ext>
                  </a:extLst>
                </p:cNvPr>
                <p:cNvPicPr/>
                <p:nvPr/>
              </p:nvPicPr>
              <p:blipFill>
                <a:blip r:embed="rId536"/>
                <a:stretch>
                  <a:fillRect/>
                </a:stretch>
              </p:blipFill>
              <p:spPr>
                <a:xfrm>
                  <a:off x="10309378" y="-161724"/>
                  <a:ext cx="2696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46" name="Ink 345">
                  <a:extLst>
                    <a:ext uri="{FF2B5EF4-FFF2-40B4-BE49-F238E27FC236}">
                      <a16:creationId xmlns:a16="http://schemas.microsoft.com/office/drawing/2014/main" id="{8F297282-D2AE-FF4F-83EF-0E5ED1B198B8}"/>
                    </a:ext>
                  </a:extLst>
                </p14:cNvPr>
                <p14:cNvContentPartPr/>
                <p14:nvPr/>
              </p14:nvContentPartPr>
              <p14:xfrm>
                <a:off x="10376698" y="-113844"/>
                <a:ext cx="165240" cy="262800"/>
              </p14:xfrm>
            </p:contentPart>
          </mc:Choice>
          <mc:Fallback>
            <p:pic>
              <p:nvPicPr>
                <p:cNvPr id="346" name="Ink 345">
                  <a:extLst>
                    <a:ext uri="{FF2B5EF4-FFF2-40B4-BE49-F238E27FC236}">
                      <a16:creationId xmlns:a16="http://schemas.microsoft.com/office/drawing/2014/main" id="{8F297282-D2AE-FF4F-83EF-0E5ED1B198B8}"/>
                    </a:ext>
                  </a:extLst>
                </p:cNvPr>
                <p:cNvPicPr/>
                <p:nvPr/>
              </p:nvPicPr>
              <p:blipFill>
                <a:blip r:embed="rId538"/>
                <a:stretch>
                  <a:fillRect/>
                </a:stretch>
              </p:blipFill>
              <p:spPr>
                <a:xfrm>
                  <a:off x="10358698" y="-131844"/>
                  <a:ext cx="2008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47" name="Ink 346">
                  <a:extLst>
                    <a:ext uri="{FF2B5EF4-FFF2-40B4-BE49-F238E27FC236}">
                      <a16:creationId xmlns:a16="http://schemas.microsoft.com/office/drawing/2014/main" id="{C8B5DE0C-2B8B-E940-83CC-38B0EE7867BA}"/>
                    </a:ext>
                  </a:extLst>
                </p14:cNvPr>
                <p14:cNvContentPartPr/>
                <p14:nvPr/>
              </p14:nvContentPartPr>
              <p14:xfrm>
                <a:off x="10377418" y="-151284"/>
                <a:ext cx="142920" cy="88560"/>
              </p14:xfrm>
            </p:contentPart>
          </mc:Choice>
          <mc:Fallback>
            <p:pic>
              <p:nvPicPr>
                <p:cNvPr id="347" name="Ink 346">
                  <a:extLst>
                    <a:ext uri="{FF2B5EF4-FFF2-40B4-BE49-F238E27FC236}">
                      <a16:creationId xmlns:a16="http://schemas.microsoft.com/office/drawing/2014/main" id="{C8B5DE0C-2B8B-E940-83CC-38B0EE7867BA}"/>
                    </a:ext>
                  </a:extLst>
                </p:cNvPr>
                <p:cNvPicPr/>
                <p:nvPr/>
              </p:nvPicPr>
              <p:blipFill>
                <a:blip r:embed="rId540"/>
                <a:stretch>
                  <a:fillRect/>
                </a:stretch>
              </p:blipFill>
              <p:spPr>
                <a:xfrm>
                  <a:off x="10359418" y="-169284"/>
                  <a:ext cx="1785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49" name="Ink 348">
                  <a:extLst>
                    <a:ext uri="{FF2B5EF4-FFF2-40B4-BE49-F238E27FC236}">
                      <a16:creationId xmlns:a16="http://schemas.microsoft.com/office/drawing/2014/main" id="{4B10D089-4C21-CF4A-82CA-5E157078687B}"/>
                    </a:ext>
                  </a:extLst>
                </p14:cNvPr>
                <p14:cNvContentPartPr/>
                <p14:nvPr/>
              </p14:nvContentPartPr>
              <p14:xfrm>
                <a:off x="9056938" y="227076"/>
                <a:ext cx="1391400" cy="430560"/>
              </p14:xfrm>
            </p:contentPart>
          </mc:Choice>
          <mc:Fallback>
            <p:pic>
              <p:nvPicPr>
                <p:cNvPr id="349" name="Ink 348">
                  <a:extLst>
                    <a:ext uri="{FF2B5EF4-FFF2-40B4-BE49-F238E27FC236}">
                      <a16:creationId xmlns:a16="http://schemas.microsoft.com/office/drawing/2014/main" id="{4B10D089-4C21-CF4A-82CA-5E157078687B}"/>
                    </a:ext>
                  </a:extLst>
                </p:cNvPr>
                <p:cNvPicPr/>
                <p:nvPr/>
              </p:nvPicPr>
              <p:blipFill>
                <a:blip r:embed="rId542"/>
                <a:stretch>
                  <a:fillRect/>
                </a:stretch>
              </p:blipFill>
              <p:spPr>
                <a:xfrm>
                  <a:off x="9038938" y="209076"/>
                  <a:ext cx="142704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51" name="Ink 350">
                  <a:extLst>
                    <a:ext uri="{FF2B5EF4-FFF2-40B4-BE49-F238E27FC236}">
                      <a16:creationId xmlns:a16="http://schemas.microsoft.com/office/drawing/2014/main" id="{932EFB15-4873-2C43-AD05-1C57DC3487F6}"/>
                    </a:ext>
                  </a:extLst>
                </p14:cNvPr>
                <p14:cNvContentPartPr/>
                <p14:nvPr/>
              </p14:nvContentPartPr>
              <p14:xfrm>
                <a:off x="9047578" y="679236"/>
                <a:ext cx="270360" cy="68400"/>
              </p14:xfrm>
            </p:contentPart>
          </mc:Choice>
          <mc:Fallback>
            <p:pic>
              <p:nvPicPr>
                <p:cNvPr id="351" name="Ink 350">
                  <a:extLst>
                    <a:ext uri="{FF2B5EF4-FFF2-40B4-BE49-F238E27FC236}">
                      <a16:creationId xmlns:a16="http://schemas.microsoft.com/office/drawing/2014/main" id="{932EFB15-4873-2C43-AD05-1C57DC3487F6}"/>
                    </a:ext>
                  </a:extLst>
                </p:cNvPr>
                <p:cNvPicPr/>
                <p:nvPr/>
              </p:nvPicPr>
              <p:blipFill>
                <a:blip r:embed="rId544"/>
                <a:stretch>
                  <a:fillRect/>
                </a:stretch>
              </p:blipFill>
              <p:spPr>
                <a:xfrm>
                  <a:off x="9029938" y="661236"/>
                  <a:ext cx="3060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52" name="Ink 351">
                  <a:extLst>
                    <a:ext uri="{FF2B5EF4-FFF2-40B4-BE49-F238E27FC236}">
                      <a16:creationId xmlns:a16="http://schemas.microsoft.com/office/drawing/2014/main" id="{64CC0489-AA2C-9840-B866-F5107F84E058}"/>
                    </a:ext>
                  </a:extLst>
                </p14:cNvPr>
                <p14:cNvContentPartPr/>
                <p14:nvPr/>
              </p14:nvContentPartPr>
              <p14:xfrm>
                <a:off x="9220378" y="706596"/>
                <a:ext cx="34560" cy="228960"/>
              </p14:xfrm>
            </p:contentPart>
          </mc:Choice>
          <mc:Fallback>
            <p:pic>
              <p:nvPicPr>
                <p:cNvPr id="352" name="Ink 351">
                  <a:extLst>
                    <a:ext uri="{FF2B5EF4-FFF2-40B4-BE49-F238E27FC236}">
                      <a16:creationId xmlns:a16="http://schemas.microsoft.com/office/drawing/2014/main" id="{64CC0489-AA2C-9840-B866-F5107F84E058}"/>
                    </a:ext>
                  </a:extLst>
                </p:cNvPr>
                <p:cNvPicPr/>
                <p:nvPr/>
              </p:nvPicPr>
              <p:blipFill>
                <a:blip r:embed="rId546"/>
                <a:stretch>
                  <a:fillRect/>
                </a:stretch>
              </p:blipFill>
              <p:spPr>
                <a:xfrm>
                  <a:off x="9202378" y="688956"/>
                  <a:ext cx="702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54" name="Ink 353">
                  <a:extLst>
                    <a:ext uri="{FF2B5EF4-FFF2-40B4-BE49-F238E27FC236}">
                      <a16:creationId xmlns:a16="http://schemas.microsoft.com/office/drawing/2014/main" id="{CFA75E47-8DDA-D343-B197-31962C157E62}"/>
                    </a:ext>
                  </a:extLst>
                </p14:cNvPr>
                <p14:cNvContentPartPr/>
                <p14:nvPr/>
              </p14:nvContentPartPr>
              <p14:xfrm>
                <a:off x="8584618" y="321756"/>
                <a:ext cx="10800" cy="65160"/>
              </p14:xfrm>
            </p:contentPart>
          </mc:Choice>
          <mc:Fallback>
            <p:pic>
              <p:nvPicPr>
                <p:cNvPr id="354" name="Ink 353">
                  <a:extLst>
                    <a:ext uri="{FF2B5EF4-FFF2-40B4-BE49-F238E27FC236}">
                      <a16:creationId xmlns:a16="http://schemas.microsoft.com/office/drawing/2014/main" id="{CFA75E47-8DDA-D343-B197-31962C157E62}"/>
                    </a:ext>
                  </a:extLst>
                </p:cNvPr>
                <p:cNvPicPr/>
                <p:nvPr/>
              </p:nvPicPr>
              <p:blipFill>
                <a:blip r:embed="rId548"/>
                <a:stretch>
                  <a:fillRect/>
                </a:stretch>
              </p:blipFill>
              <p:spPr>
                <a:xfrm>
                  <a:off x="8566618" y="304116"/>
                  <a:ext cx="46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55" name="Ink 354">
                  <a:extLst>
                    <a:ext uri="{FF2B5EF4-FFF2-40B4-BE49-F238E27FC236}">
                      <a16:creationId xmlns:a16="http://schemas.microsoft.com/office/drawing/2014/main" id="{E9CF87ED-66D5-4D43-A328-566F1D39ADBA}"/>
                    </a:ext>
                  </a:extLst>
                </p14:cNvPr>
                <p14:cNvContentPartPr/>
                <p14:nvPr/>
              </p14:nvContentPartPr>
              <p14:xfrm>
                <a:off x="8422258" y="154716"/>
                <a:ext cx="310320" cy="454320"/>
              </p14:xfrm>
            </p:contentPart>
          </mc:Choice>
          <mc:Fallback>
            <p:pic>
              <p:nvPicPr>
                <p:cNvPr id="355" name="Ink 354">
                  <a:extLst>
                    <a:ext uri="{FF2B5EF4-FFF2-40B4-BE49-F238E27FC236}">
                      <a16:creationId xmlns:a16="http://schemas.microsoft.com/office/drawing/2014/main" id="{E9CF87ED-66D5-4D43-A328-566F1D39ADBA}"/>
                    </a:ext>
                  </a:extLst>
                </p:cNvPr>
                <p:cNvPicPr/>
                <p:nvPr/>
              </p:nvPicPr>
              <p:blipFill>
                <a:blip r:embed="rId550"/>
                <a:stretch>
                  <a:fillRect/>
                </a:stretch>
              </p:blipFill>
              <p:spPr>
                <a:xfrm>
                  <a:off x="8404258" y="137076"/>
                  <a:ext cx="34596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56" name="Ink 355">
                  <a:extLst>
                    <a:ext uri="{FF2B5EF4-FFF2-40B4-BE49-F238E27FC236}">
                      <a16:creationId xmlns:a16="http://schemas.microsoft.com/office/drawing/2014/main" id="{1CDD04D0-49E7-E147-97B1-077E6E1E739C}"/>
                    </a:ext>
                  </a:extLst>
                </p14:cNvPr>
                <p14:cNvContentPartPr/>
                <p14:nvPr/>
              </p14:nvContentPartPr>
              <p14:xfrm>
                <a:off x="11236378" y="3516"/>
                <a:ext cx="1347480" cy="1083960"/>
              </p14:xfrm>
            </p:contentPart>
          </mc:Choice>
          <mc:Fallback>
            <p:pic>
              <p:nvPicPr>
                <p:cNvPr id="356" name="Ink 355">
                  <a:extLst>
                    <a:ext uri="{FF2B5EF4-FFF2-40B4-BE49-F238E27FC236}">
                      <a16:creationId xmlns:a16="http://schemas.microsoft.com/office/drawing/2014/main" id="{1CDD04D0-49E7-E147-97B1-077E6E1E739C}"/>
                    </a:ext>
                  </a:extLst>
                </p:cNvPr>
                <p:cNvPicPr/>
                <p:nvPr/>
              </p:nvPicPr>
              <p:blipFill>
                <a:blip r:embed="rId552"/>
                <a:stretch>
                  <a:fillRect/>
                </a:stretch>
              </p:blipFill>
              <p:spPr>
                <a:xfrm>
                  <a:off x="11218378" y="-14484"/>
                  <a:ext cx="1383120" cy="11196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57" name="Ink 356">
                  <a:extLst>
                    <a:ext uri="{FF2B5EF4-FFF2-40B4-BE49-F238E27FC236}">
                      <a16:creationId xmlns:a16="http://schemas.microsoft.com/office/drawing/2014/main" id="{259779DA-3E67-A64A-9FD6-BBE6621EDC47}"/>
                    </a:ext>
                  </a:extLst>
                </p14:cNvPr>
                <p14:cNvContentPartPr/>
                <p14:nvPr/>
              </p14:nvContentPartPr>
              <p14:xfrm>
                <a:off x="11069338" y="317076"/>
                <a:ext cx="113760" cy="126360"/>
              </p14:xfrm>
            </p:contentPart>
          </mc:Choice>
          <mc:Fallback>
            <p:pic>
              <p:nvPicPr>
                <p:cNvPr id="357" name="Ink 356">
                  <a:extLst>
                    <a:ext uri="{FF2B5EF4-FFF2-40B4-BE49-F238E27FC236}">
                      <a16:creationId xmlns:a16="http://schemas.microsoft.com/office/drawing/2014/main" id="{259779DA-3E67-A64A-9FD6-BBE6621EDC47}"/>
                    </a:ext>
                  </a:extLst>
                </p:cNvPr>
                <p:cNvPicPr/>
                <p:nvPr/>
              </p:nvPicPr>
              <p:blipFill>
                <a:blip r:embed="rId554"/>
                <a:stretch>
                  <a:fillRect/>
                </a:stretch>
              </p:blipFill>
              <p:spPr>
                <a:xfrm>
                  <a:off x="11051698" y="299076"/>
                  <a:ext cx="1494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58" name="Ink 357">
                  <a:extLst>
                    <a:ext uri="{FF2B5EF4-FFF2-40B4-BE49-F238E27FC236}">
                      <a16:creationId xmlns:a16="http://schemas.microsoft.com/office/drawing/2014/main" id="{87E9FA2D-101A-454E-A128-E891D71711F7}"/>
                    </a:ext>
                  </a:extLst>
                </p14:cNvPr>
                <p14:cNvContentPartPr/>
                <p14:nvPr/>
              </p14:nvContentPartPr>
              <p14:xfrm>
                <a:off x="10984738" y="181356"/>
                <a:ext cx="247680" cy="470160"/>
              </p14:xfrm>
            </p:contentPart>
          </mc:Choice>
          <mc:Fallback>
            <p:pic>
              <p:nvPicPr>
                <p:cNvPr id="358" name="Ink 357">
                  <a:extLst>
                    <a:ext uri="{FF2B5EF4-FFF2-40B4-BE49-F238E27FC236}">
                      <a16:creationId xmlns:a16="http://schemas.microsoft.com/office/drawing/2014/main" id="{87E9FA2D-101A-454E-A128-E891D71711F7}"/>
                    </a:ext>
                  </a:extLst>
                </p:cNvPr>
                <p:cNvPicPr/>
                <p:nvPr/>
              </p:nvPicPr>
              <p:blipFill>
                <a:blip r:embed="rId556"/>
                <a:stretch>
                  <a:fillRect/>
                </a:stretch>
              </p:blipFill>
              <p:spPr>
                <a:xfrm>
                  <a:off x="10966738" y="163716"/>
                  <a:ext cx="28332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61" name="Ink 360">
                  <a:extLst>
                    <a:ext uri="{FF2B5EF4-FFF2-40B4-BE49-F238E27FC236}">
                      <a16:creationId xmlns:a16="http://schemas.microsoft.com/office/drawing/2014/main" id="{66CF8EA2-E71F-4C4C-A6BD-483C5852BE57}"/>
                    </a:ext>
                  </a:extLst>
                </p14:cNvPr>
                <p14:cNvContentPartPr/>
                <p14:nvPr/>
              </p14:nvContentPartPr>
              <p14:xfrm>
                <a:off x="11546338" y="201516"/>
                <a:ext cx="159840" cy="305640"/>
              </p14:xfrm>
            </p:contentPart>
          </mc:Choice>
          <mc:Fallback>
            <p:pic>
              <p:nvPicPr>
                <p:cNvPr id="361" name="Ink 360">
                  <a:extLst>
                    <a:ext uri="{FF2B5EF4-FFF2-40B4-BE49-F238E27FC236}">
                      <a16:creationId xmlns:a16="http://schemas.microsoft.com/office/drawing/2014/main" id="{66CF8EA2-E71F-4C4C-A6BD-483C5852BE57}"/>
                    </a:ext>
                  </a:extLst>
                </p:cNvPr>
                <p:cNvPicPr/>
                <p:nvPr/>
              </p:nvPicPr>
              <p:blipFill>
                <a:blip r:embed="rId558"/>
                <a:stretch>
                  <a:fillRect/>
                </a:stretch>
              </p:blipFill>
              <p:spPr>
                <a:xfrm>
                  <a:off x="11528338" y="183516"/>
                  <a:ext cx="1954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63" name="Ink 362">
                  <a:extLst>
                    <a:ext uri="{FF2B5EF4-FFF2-40B4-BE49-F238E27FC236}">
                      <a16:creationId xmlns:a16="http://schemas.microsoft.com/office/drawing/2014/main" id="{173D8127-27F4-6F40-947D-2B8749CEE596}"/>
                    </a:ext>
                  </a:extLst>
                </p14:cNvPr>
                <p14:cNvContentPartPr/>
                <p14:nvPr/>
              </p14:nvContentPartPr>
              <p14:xfrm>
                <a:off x="11750098" y="280716"/>
                <a:ext cx="304920" cy="234360"/>
              </p14:xfrm>
            </p:contentPart>
          </mc:Choice>
          <mc:Fallback>
            <p:pic>
              <p:nvPicPr>
                <p:cNvPr id="363" name="Ink 362">
                  <a:extLst>
                    <a:ext uri="{FF2B5EF4-FFF2-40B4-BE49-F238E27FC236}">
                      <a16:creationId xmlns:a16="http://schemas.microsoft.com/office/drawing/2014/main" id="{173D8127-27F4-6F40-947D-2B8749CEE596}"/>
                    </a:ext>
                  </a:extLst>
                </p:cNvPr>
                <p:cNvPicPr/>
                <p:nvPr/>
              </p:nvPicPr>
              <p:blipFill>
                <a:blip r:embed="rId560"/>
                <a:stretch>
                  <a:fillRect/>
                </a:stretch>
              </p:blipFill>
              <p:spPr>
                <a:xfrm>
                  <a:off x="11732458" y="263076"/>
                  <a:ext cx="3405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65" name="Ink 364">
                  <a:extLst>
                    <a:ext uri="{FF2B5EF4-FFF2-40B4-BE49-F238E27FC236}">
                      <a16:creationId xmlns:a16="http://schemas.microsoft.com/office/drawing/2014/main" id="{F2102A9F-010E-BE4A-B094-BBD38C2D3752}"/>
                    </a:ext>
                  </a:extLst>
                </p14:cNvPr>
                <p14:cNvContentPartPr/>
                <p14:nvPr/>
              </p14:nvContentPartPr>
              <p14:xfrm>
                <a:off x="11773498" y="611196"/>
                <a:ext cx="418680" cy="51480"/>
              </p14:xfrm>
            </p:contentPart>
          </mc:Choice>
          <mc:Fallback>
            <p:pic>
              <p:nvPicPr>
                <p:cNvPr id="365" name="Ink 364">
                  <a:extLst>
                    <a:ext uri="{FF2B5EF4-FFF2-40B4-BE49-F238E27FC236}">
                      <a16:creationId xmlns:a16="http://schemas.microsoft.com/office/drawing/2014/main" id="{F2102A9F-010E-BE4A-B094-BBD38C2D3752}"/>
                    </a:ext>
                  </a:extLst>
                </p:cNvPr>
                <p:cNvPicPr/>
                <p:nvPr/>
              </p:nvPicPr>
              <p:blipFill>
                <a:blip r:embed="rId562"/>
                <a:stretch>
                  <a:fillRect/>
                </a:stretch>
              </p:blipFill>
              <p:spPr>
                <a:xfrm>
                  <a:off x="11755498" y="593196"/>
                  <a:ext cx="454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66" name="Ink 365">
                  <a:extLst>
                    <a:ext uri="{FF2B5EF4-FFF2-40B4-BE49-F238E27FC236}">
                      <a16:creationId xmlns:a16="http://schemas.microsoft.com/office/drawing/2014/main" id="{088556FE-C39A-DD4A-B5F8-03E8656721BC}"/>
                    </a:ext>
                  </a:extLst>
                </p14:cNvPr>
                <p14:cNvContentPartPr/>
                <p14:nvPr/>
              </p14:nvContentPartPr>
              <p14:xfrm>
                <a:off x="11818498" y="726036"/>
                <a:ext cx="310680" cy="32400"/>
              </p14:xfrm>
            </p:contentPart>
          </mc:Choice>
          <mc:Fallback>
            <p:pic>
              <p:nvPicPr>
                <p:cNvPr id="366" name="Ink 365">
                  <a:extLst>
                    <a:ext uri="{FF2B5EF4-FFF2-40B4-BE49-F238E27FC236}">
                      <a16:creationId xmlns:a16="http://schemas.microsoft.com/office/drawing/2014/main" id="{088556FE-C39A-DD4A-B5F8-03E8656721BC}"/>
                    </a:ext>
                  </a:extLst>
                </p:cNvPr>
                <p:cNvPicPr/>
                <p:nvPr/>
              </p:nvPicPr>
              <p:blipFill>
                <a:blip r:embed="rId564"/>
                <a:stretch>
                  <a:fillRect/>
                </a:stretch>
              </p:blipFill>
              <p:spPr>
                <a:xfrm>
                  <a:off x="11800858" y="708036"/>
                  <a:ext cx="346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67" name="Ink 366">
                  <a:extLst>
                    <a:ext uri="{FF2B5EF4-FFF2-40B4-BE49-F238E27FC236}">
                      <a16:creationId xmlns:a16="http://schemas.microsoft.com/office/drawing/2014/main" id="{BA84B41C-B4AA-6547-B038-E0DF28B7191D}"/>
                    </a:ext>
                  </a:extLst>
                </p14:cNvPr>
                <p14:cNvContentPartPr/>
                <p14:nvPr/>
              </p14:nvContentPartPr>
              <p14:xfrm>
                <a:off x="11896978" y="783996"/>
                <a:ext cx="207720" cy="27000"/>
              </p14:xfrm>
            </p:contentPart>
          </mc:Choice>
          <mc:Fallback>
            <p:pic>
              <p:nvPicPr>
                <p:cNvPr id="367" name="Ink 366">
                  <a:extLst>
                    <a:ext uri="{FF2B5EF4-FFF2-40B4-BE49-F238E27FC236}">
                      <a16:creationId xmlns:a16="http://schemas.microsoft.com/office/drawing/2014/main" id="{BA84B41C-B4AA-6547-B038-E0DF28B7191D}"/>
                    </a:ext>
                  </a:extLst>
                </p:cNvPr>
                <p:cNvPicPr/>
                <p:nvPr/>
              </p:nvPicPr>
              <p:blipFill>
                <a:blip r:embed="rId566"/>
                <a:stretch>
                  <a:fillRect/>
                </a:stretch>
              </p:blipFill>
              <p:spPr>
                <a:xfrm>
                  <a:off x="11879338" y="766356"/>
                  <a:ext cx="243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68" name="Ink 367">
                  <a:extLst>
                    <a:ext uri="{FF2B5EF4-FFF2-40B4-BE49-F238E27FC236}">
                      <a16:creationId xmlns:a16="http://schemas.microsoft.com/office/drawing/2014/main" id="{2E58EB87-9774-4B47-8350-C1889470EDD5}"/>
                    </a:ext>
                  </a:extLst>
                </p14:cNvPr>
                <p14:cNvContentPartPr/>
                <p14:nvPr/>
              </p14:nvContentPartPr>
              <p14:xfrm>
                <a:off x="11887258" y="836916"/>
                <a:ext cx="201240" cy="55440"/>
              </p14:xfrm>
            </p:contentPart>
          </mc:Choice>
          <mc:Fallback>
            <p:pic>
              <p:nvPicPr>
                <p:cNvPr id="368" name="Ink 367">
                  <a:extLst>
                    <a:ext uri="{FF2B5EF4-FFF2-40B4-BE49-F238E27FC236}">
                      <a16:creationId xmlns:a16="http://schemas.microsoft.com/office/drawing/2014/main" id="{2E58EB87-9774-4B47-8350-C1889470EDD5}"/>
                    </a:ext>
                  </a:extLst>
                </p:cNvPr>
                <p:cNvPicPr/>
                <p:nvPr/>
              </p:nvPicPr>
              <p:blipFill>
                <a:blip r:embed="rId568"/>
                <a:stretch>
                  <a:fillRect/>
                </a:stretch>
              </p:blipFill>
              <p:spPr>
                <a:xfrm>
                  <a:off x="11869258" y="819276"/>
                  <a:ext cx="2368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69" name="Ink 368">
                  <a:extLst>
                    <a:ext uri="{FF2B5EF4-FFF2-40B4-BE49-F238E27FC236}">
                      <a16:creationId xmlns:a16="http://schemas.microsoft.com/office/drawing/2014/main" id="{E335AB6B-34C5-5F4A-81D4-33BFE3333243}"/>
                    </a:ext>
                  </a:extLst>
                </p14:cNvPr>
                <p14:cNvContentPartPr/>
                <p14:nvPr/>
              </p14:nvContentPartPr>
              <p14:xfrm>
                <a:off x="11936578" y="886956"/>
                <a:ext cx="153000" cy="32040"/>
              </p14:xfrm>
            </p:contentPart>
          </mc:Choice>
          <mc:Fallback>
            <p:pic>
              <p:nvPicPr>
                <p:cNvPr id="369" name="Ink 368">
                  <a:extLst>
                    <a:ext uri="{FF2B5EF4-FFF2-40B4-BE49-F238E27FC236}">
                      <a16:creationId xmlns:a16="http://schemas.microsoft.com/office/drawing/2014/main" id="{E335AB6B-34C5-5F4A-81D4-33BFE3333243}"/>
                    </a:ext>
                  </a:extLst>
                </p:cNvPr>
                <p:cNvPicPr/>
                <p:nvPr/>
              </p:nvPicPr>
              <p:blipFill>
                <a:blip r:embed="rId570"/>
                <a:stretch>
                  <a:fillRect/>
                </a:stretch>
              </p:blipFill>
              <p:spPr>
                <a:xfrm>
                  <a:off x="11918578" y="869316"/>
                  <a:ext cx="188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70" name="Ink 369">
                  <a:extLst>
                    <a:ext uri="{FF2B5EF4-FFF2-40B4-BE49-F238E27FC236}">
                      <a16:creationId xmlns:a16="http://schemas.microsoft.com/office/drawing/2014/main" id="{F7377C04-7729-6A4A-82A4-008A3514308A}"/>
                    </a:ext>
                  </a:extLst>
                </p14:cNvPr>
                <p14:cNvContentPartPr/>
                <p14:nvPr/>
              </p14:nvContentPartPr>
              <p14:xfrm>
                <a:off x="11996338" y="917916"/>
                <a:ext cx="160560" cy="25560"/>
              </p14:xfrm>
            </p:contentPart>
          </mc:Choice>
          <mc:Fallback>
            <p:pic>
              <p:nvPicPr>
                <p:cNvPr id="370" name="Ink 369">
                  <a:extLst>
                    <a:ext uri="{FF2B5EF4-FFF2-40B4-BE49-F238E27FC236}">
                      <a16:creationId xmlns:a16="http://schemas.microsoft.com/office/drawing/2014/main" id="{F7377C04-7729-6A4A-82A4-008A3514308A}"/>
                    </a:ext>
                  </a:extLst>
                </p:cNvPr>
                <p:cNvPicPr/>
                <p:nvPr/>
              </p:nvPicPr>
              <p:blipFill>
                <a:blip r:embed="rId572"/>
                <a:stretch>
                  <a:fillRect/>
                </a:stretch>
              </p:blipFill>
              <p:spPr>
                <a:xfrm>
                  <a:off x="11978698" y="899916"/>
                  <a:ext cx="196200" cy="61200"/>
                </a:xfrm>
                <a:prstGeom prst="rect">
                  <a:avLst/>
                </a:prstGeom>
              </p:spPr>
            </p:pic>
          </mc:Fallback>
        </mc:AlternateContent>
      </p:grpSp>
      <p:grpSp>
        <p:nvGrpSpPr>
          <p:cNvPr id="421" name="Group 420">
            <a:extLst>
              <a:ext uri="{FF2B5EF4-FFF2-40B4-BE49-F238E27FC236}">
                <a16:creationId xmlns:a16="http://schemas.microsoft.com/office/drawing/2014/main" id="{1A7C1BDF-EECB-894E-9FBA-29D9DF4C97A0}"/>
              </a:ext>
            </a:extLst>
          </p:cNvPr>
          <p:cNvGrpSpPr/>
          <p:nvPr/>
        </p:nvGrpSpPr>
        <p:grpSpPr>
          <a:xfrm>
            <a:off x="3464640" y="-1753787"/>
            <a:ext cx="131400" cy="183240"/>
            <a:chOff x="3464640" y="-1753787"/>
            <a:chExt cx="131400" cy="183240"/>
          </a:xfrm>
        </p:grpSpPr>
        <mc:AlternateContent xmlns:mc="http://schemas.openxmlformats.org/markup-compatibility/2006">
          <mc:Choice xmlns:p14="http://schemas.microsoft.com/office/powerpoint/2010/main" Requires="p14">
            <p:contentPart p14:bwMode="auto" r:id="rId573">
              <p14:nvContentPartPr>
                <p14:cNvPr id="415" name="Ink 414">
                  <a:extLst>
                    <a:ext uri="{FF2B5EF4-FFF2-40B4-BE49-F238E27FC236}">
                      <a16:creationId xmlns:a16="http://schemas.microsoft.com/office/drawing/2014/main" id="{D67F9633-6FE6-1241-A8D3-564876AFEFAB}"/>
                    </a:ext>
                  </a:extLst>
                </p14:cNvPr>
                <p14:cNvContentPartPr/>
                <p14:nvPr/>
              </p14:nvContentPartPr>
              <p14:xfrm>
                <a:off x="3464640" y="-1750187"/>
                <a:ext cx="48240" cy="88200"/>
              </p14:xfrm>
            </p:contentPart>
          </mc:Choice>
          <mc:Fallback>
            <p:pic>
              <p:nvPicPr>
                <p:cNvPr id="415" name="Ink 414">
                  <a:extLst>
                    <a:ext uri="{FF2B5EF4-FFF2-40B4-BE49-F238E27FC236}">
                      <a16:creationId xmlns:a16="http://schemas.microsoft.com/office/drawing/2014/main" id="{D67F9633-6FE6-1241-A8D3-564876AFEFAB}"/>
                    </a:ext>
                  </a:extLst>
                </p:cNvPr>
                <p:cNvPicPr/>
                <p:nvPr/>
              </p:nvPicPr>
              <p:blipFill>
                <a:blip r:embed="rId574"/>
                <a:stretch>
                  <a:fillRect/>
                </a:stretch>
              </p:blipFill>
              <p:spPr>
                <a:xfrm>
                  <a:off x="3446640" y="-1768187"/>
                  <a:ext cx="838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16" name="Ink 415">
                  <a:extLst>
                    <a:ext uri="{FF2B5EF4-FFF2-40B4-BE49-F238E27FC236}">
                      <a16:creationId xmlns:a16="http://schemas.microsoft.com/office/drawing/2014/main" id="{4093870D-CF8A-214A-81C8-74E554A0EE2C}"/>
                    </a:ext>
                  </a:extLst>
                </p14:cNvPr>
                <p14:cNvContentPartPr/>
                <p14:nvPr/>
              </p14:nvContentPartPr>
              <p14:xfrm>
                <a:off x="3562200" y="-1753787"/>
                <a:ext cx="33840" cy="183240"/>
              </p14:xfrm>
            </p:contentPart>
          </mc:Choice>
          <mc:Fallback>
            <p:pic>
              <p:nvPicPr>
                <p:cNvPr id="416" name="Ink 415">
                  <a:extLst>
                    <a:ext uri="{FF2B5EF4-FFF2-40B4-BE49-F238E27FC236}">
                      <a16:creationId xmlns:a16="http://schemas.microsoft.com/office/drawing/2014/main" id="{4093870D-CF8A-214A-81C8-74E554A0EE2C}"/>
                    </a:ext>
                  </a:extLst>
                </p:cNvPr>
                <p:cNvPicPr/>
                <p:nvPr/>
              </p:nvPicPr>
              <p:blipFill>
                <a:blip r:embed="rId576"/>
                <a:stretch>
                  <a:fillRect/>
                </a:stretch>
              </p:blipFill>
              <p:spPr>
                <a:xfrm>
                  <a:off x="3544560" y="-1771427"/>
                  <a:ext cx="69480" cy="218880"/>
                </a:xfrm>
                <a:prstGeom prst="rect">
                  <a:avLst/>
                </a:prstGeom>
              </p:spPr>
            </p:pic>
          </mc:Fallback>
        </mc:AlternateContent>
      </p:grpSp>
      <p:grpSp>
        <p:nvGrpSpPr>
          <p:cNvPr id="420" name="Group 419">
            <a:extLst>
              <a:ext uri="{FF2B5EF4-FFF2-40B4-BE49-F238E27FC236}">
                <a16:creationId xmlns:a16="http://schemas.microsoft.com/office/drawing/2014/main" id="{6062F083-5E42-5546-9E8F-36CD8B12EF99}"/>
              </a:ext>
            </a:extLst>
          </p:cNvPr>
          <p:cNvGrpSpPr/>
          <p:nvPr/>
        </p:nvGrpSpPr>
        <p:grpSpPr>
          <a:xfrm>
            <a:off x="4021920" y="-1761707"/>
            <a:ext cx="8404560" cy="1091520"/>
            <a:chOff x="4021920" y="-1761707"/>
            <a:chExt cx="8404560" cy="1091520"/>
          </a:xfrm>
        </p:grpSpPr>
        <mc:AlternateContent xmlns:mc="http://schemas.openxmlformats.org/markup-compatibility/2006">
          <mc:Choice xmlns:p14="http://schemas.microsoft.com/office/powerpoint/2010/main" Requires="p14">
            <p:contentPart p14:bwMode="auto" r:id="rId577">
              <p14:nvContentPartPr>
                <p14:cNvPr id="372" name="Ink 371">
                  <a:extLst>
                    <a:ext uri="{FF2B5EF4-FFF2-40B4-BE49-F238E27FC236}">
                      <a16:creationId xmlns:a16="http://schemas.microsoft.com/office/drawing/2014/main" id="{2ABFFECE-1ECB-AB4A-81AA-BD31682E21CC}"/>
                    </a:ext>
                  </a:extLst>
                </p14:cNvPr>
                <p14:cNvContentPartPr/>
                <p14:nvPr/>
              </p14:nvContentPartPr>
              <p14:xfrm>
                <a:off x="4021920" y="-1587827"/>
                <a:ext cx="207720" cy="429840"/>
              </p14:xfrm>
            </p:contentPart>
          </mc:Choice>
          <mc:Fallback>
            <p:pic>
              <p:nvPicPr>
                <p:cNvPr id="372" name="Ink 371">
                  <a:extLst>
                    <a:ext uri="{FF2B5EF4-FFF2-40B4-BE49-F238E27FC236}">
                      <a16:creationId xmlns:a16="http://schemas.microsoft.com/office/drawing/2014/main" id="{2ABFFECE-1ECB-AB4A-81AA-BD31682E21CC}"/>
                    </a:ext>
                  </a:extLst>
                </p:cNvPr>
                <p:cNvPicPr/>
                <p:nvPr/>
              </p:nvPicPr>
              <p:blipFill>
                <a:blip r:embed="rId578"/>
                <a:stretch>
                  <a:fillRect/>
                </a:stretch>
              </p:blipFill>
              <p:spPr>
                <a:xfrm>
                  <a:off x="4004280" y="-1605467"/>
                  <a:ext cx="2433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73" name="Ink 372">
                  <a:extLst>
                    <a:ext uri="{FF2B5EF4-FFF2-40B4-BE49-F238E27FC236}">
                      <a16:creationId xmlns:a16="http://schemas.microsoft.com/office/drawing/2014/main" id="{4E0C0A6C-B8F2-B142-AA41-600826A1FB92}"/>
                    </a:ext>
                  </a:extLst>
                </p14:cNvPr>
                <p14:cNvContentPartPr/>
                <p14:nvPr/>
              </p14:nvContentPartPr>
              <p14:xfrm>
                <a:off x="4343040" y="-1343027"/>
                <a:ext cx="115920" cy="213480"/>
              </p14:xfrm>
            </p:contentPart>
          </mc:Choice>
          <mc:Fallback>
            <p:pic>
              <p:nvPicPr>
                <p:cNvPr id="373" name="Ink 372">
                  <a:extLst>
                    <a:ext uri="{FF2B5EF4-FFF2-40B4-BE49-F238E27FC236}">
                      <a16:creationId xmlns:a16="http://schemas.microsoft.com/office/drawing/2014/main" id="{4E0C0A6C-B8F2-B142-AA41-600826A1FB92}"/>
                    </a:ext>
                  </a:extLst>
                </p:cNvPr>
                <p:cNvPicPr/>
                <p:nvPr/>
              </p:nvPicPr>
              <p:blipFill>
                <a:blip r:embed="rId580"/>
                <a:stretch>
                  <a:fillRect/>
                </a:stretch>
              </p:blipFill>
              <p:spPr>
                <a:xfrm>
                  <a:off x="4325040" y="-1360667"/>
                  <a:ext cx="151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74" name="Ink 373">
                  <a:extLst>
                    <a:ext uri="{FF2B5EF4-FFF2-40B4-BE49-F238E27FC236}">
                      <a16:creationId xmlns:a16="http://schemas.microsoft.com/office/drawing/2014/main" id="{F4A8ABF2-0DE2-E543-90F1-57509944420B}"/>
                    </a:ext>
                  </a:extLst>
                </p14:cNvPr>
                <p14:cNvContentPartPr/>
                <p14:nvPr/>
              </p14:nvContentPartPr>
              <p14:xfrm>
                <a:off x="4550400" y="-1393787"/>
                <a:ext cx="227880" cy="301680"/>
              </p14:xfrm>
            </p:contentPart>
          </mc:Choice>
          <mc:Fallback>
            <p:pic>
              <p:nvPicPr>
                <p:cNvPr id="374" name="Ink 373">
                  <a:extLst>
                    <a:ext uri="{FF2B5EF4-FFF2-40B4-BE49-F238E27FC236}">
                      <a16:creationId xmlns:a16="http://schemas.microsoft.com/office/drawing/2014/main" id="{F4A8ABF2-0DE2-E543-90F1-57509944420B}"/>
                    </a:ext>
                  </a:extLst>
                </p:cNvPr>
                <p:cNvPicPr/>
                <p:nvPr/>
              </p:nvPicPr>
              <p:blipFill>
                <a:blip r:embed="rId582"/>
                <a:stretch>
                  <a:fillRect/>
                </a:stretch>
              </p:blipFill>
              <p:spPr>
                <a:xfrm>
                  <a:off x="4532760" y="-1411787"/>
                  <a:ext cx="2635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75" name="Ink 374">
                  <a:extLst>
                    <a:ext uri="{FF2B5EF4-FFF2-40B4-BE49-F238E27FC236}">
                      <a16:creationId xmlns:a16="http://schemas.microsoft.com/office/drawing/2014/main" id="{17FEF705-02ED-A24C-9396-850CFB98A763}"/>
                    </a:ext>
                  </a:extLst>
                </p14:cNvPr>
                <p14:cNvContentPartPr/>
                <p14:nvPr/>
              </p14:nvContentPartPr>
              <p14:xfrm>
                <a:off x="4886280" y="-1363547"/>
                <a:ext cx="53280" cy="258840"/>
              </p14:xfrm>
            </p:contentPart>
          </mc:Choice>
          <mc:Fallback>
            <p:pic>
              <p:nvPicPr>
                <p:cNvPr id="375" name="Ink 374">
                  <a:extLst>
                    <a:ext uri="{FF2B5EF4-FFF2-40B4-BE49-F238E27FC236}">
                      <a16:creationId xmlns:a16="http://schemas.microsoft.com/office/drawing/2014/main" id="{17FEF705-02ED-A24C-9396-850CFB98A763}"/>
                    </a:ext>
                  </a:extLst>
                </p:cNvPr>
                <p:cNvPicPr/>
                <p:nvPr/>
              </p:nvPicPr>
              <p:blipFill>
                <a:blip r:embed="rId584"/>
                <a:stretch>
                  <a:fillRect/>
                </a:stretch>
              </p:blipFill>
              <p:spPr>
                <a:xfrm>
                  <a:off x="4868640" y="-1381547"/>
                  <a:ext cx="889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76" name="Ink 375">
                  <a:extLst>
                    <a:ext uri="{FF2B5EF4-FFF2-40B4-BE49-F238E27FC236}">
                      <a16:creationId xmlns:a16="http://schemas.microsoft.com/office/drawing/2014/main" id="{1D2AF57E-2132-CF43-BA9C-9E2DBD78BC50}"/>
                    </a:ext>
                  </a:extLst>
                </p14:cNvPr>
                <p14:cNvContentPartPr/>
                <p14:nvPr/>
              </p14:nvContentPartPr>
              <p14:xfrm>
                <a:off x="5099040" y="-1352387"/>
                <a:ext cx="266400" cy="327600"/>
              </p14:xfrm>
            </p:contentPart>
          </mc:Choice>
          <mc:Fallback>
            <p:pic>
              <p:nvPicPr>
                <p:cNvPr id="376" name="Ink 375">
                  <a:extLst>
                    <a:ext uri="{FF2B5EF4-FFF2-40B4-BE49-F238E27FC236}">
                      <a16:creationId xmlns:a16="http://schemas.microsoft.com/office/drawing/2014/main" id="{1D2AF57E-2132-CF43-BA9C-9E2DBD78BC50}"/>
                    </a:ext>
                  </a:extLst>
                </p:cNvPr>
                <p:cNvPicPr/>
                <p:nvPr/>
              </p:nvPicPr>
              <p:blipFill>
                <a:blip r:embed="rId586"/>
                <a:stretch>
                  <a:fillRect/>
                </a:stretch>
              </p:blipFill>
              <p:spPr>
                <a:xfrm>
                  <a:off x="5081040" y="-1370387"/>
                  <a:ext cx="3020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378" name="Ink 377">
                  <a:extLst>
                    <a:ext uri="{FF2B5EF4-FFF2-40B4-BE49-F238E27FC236}">
                      <a16:creationId xmlns:a16="http://schemas.microsoft.com/office/drawing/2014/main" id="{C3069431-3AC7-7247-90C5-721A1C2E5503}"/>
                    </a:ext>
                  </a:extLst>
                </p14:cNvPr>
                <p14:cNvContentPartPr/>
                <p14:nvPr/>
              </p14:nvContentPartPr>
              <p14:xfrm>
                <a:off x="5137920" y="-1069787"/>
                <a:ext cx="102240" cy="37440"/>
              </p14:xfrm>
            </p:contentPart>
          </mc:Choice>
          <mc:Fallback>
            <p:pic>
              <p:nvPicPr>
                <p:cNvPr id="378" name="Ink 377">
                  <a:extLst>
                    <a:ext uri="{FF2B5EF4-FFF2-40B4-BE49-F238E27FC236}">
                      <a16:creationId xmlns:a16="http://schemas.microsoft.com/office/drawing/2014/main" id="{C3069431-3AC7-7247-90C5-721A1C2E5503}"/>
                    </a:ext>
                  </a:extLst>
                </p:cNvPr>
                <p:cNvPicPr/>
                <p:nvPr/>
              </p:nvPicPr>
              <p:blipFill>
                <a:blip r:embed="rId588"/>
                <a:stretch>
                  <a:fillRect/>
                </a:stretch>
              </p:blipFill>
              <p:spPr>
                <a:xfrm>
                  <a:off x="5120280" y="-1087427"/>
                  <a:ext cx="137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80" name="Ink 379">
                  <a:extLst>
                    <a:ext uri="{FF2B5EF4-FFF2-40B4-BE49-F238E27FC236}">
                      <a16:creationId xmlns:a16="http://schemas.microsoft.com/office/drawing/2014/main" id="{C184E21C-6CE3-E242-9D6D-5CA149F3EC36}"/>
                    </a:ext>
                  </a:extLst>
                </p14:cNvPr>
                <p14:cNvContentPartPr/>
                <p14:nvPr/>
              </p14:nvContentPartPr>
              <p14:xfrm>
                <a:off x="5859720" y="-1761707"/>
                <a:ext cx="542520" cy="107280"/>
              </p14:xfrm>
            </p:contentPart>
          </mc:Choice>
          <mc:Fallback>
            <p:pic>
              <p:nvPicPr>
                <p:cNvPr id="380" name="Ink 379">
                  <a:extLst>
                    <a:ext uri="{FF2B5EF4-FFF2-40B4-BE49-F238E27FC236}">
                      <a16:creationId xmlns:a16="http://schemas.microsoft.com/office/drawing/2014/main" id="{C184E21C-6CE3-E242-9D6D-5CA149F3EC36}"/>
                    </a:ext>
                  </a:extLst>
                </p:cNvPr>
                <p:cNvPicPr/>
                <p:nvPr/>
              </p:nvPicPr>
              <p:blipFill>
                <a:blip r:embed="rId590"/>
                <a:stretch>
                  <a:fillRect/>
                </a:stretch>
              </p:blipFill>
              <p:spPr>
                <a:xfrm>
                  <a:off x="5841720" y="-1779707"/>
                  <a:ext cx="5781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81" name="Ink 380">
                  <a:extLst>
                    <a:ext uri="{FF2B5EF4-FFF2-40B4-BE49-F238E27FC236}">
                      <a16:creationId xmlns:a16="http://schemas.microsoft.com/office/drawing/2014/main" id="{96DF372D-503E-0743-BCA8-AC4C8A94EBCD}"/>
                    </a:ext>
                  </a:extLst>
                </p14:cNvPr>
                <p14:cNvContentPartPr/>
                <p14:nvPr/>
              </p14:nvContentPartPr>
              <p14:xfrm>
                <a:off x="6117840" y="-1697627"/>
                <a:ext cx="131400" cy="628560"/>
              </p14:xfrm>
            </p:contentPart>
          </mc:Choice>
          <mc:Fallback>
            <p:pic>
              <p:nvPicPr>
                <p:cNvPr id="381" name="Ink 380">
                  <a:extLst>
                    <a:ext uri="{FF2B5EF4-FFF2-40B4-BE49-F238E27FC236}">
                      <a16:creationId xmlns:a16="http://schemas.microsoft.com/office/drawing/2014/main" id="{96DF372D-503E-0743-BCA8-AC4C8A94EBCD}"/>
                    </a:ext>
                  </a:extLst>
                </p:cNvPr>
                <p:cNvPicPr/>
                <p:nvPr/>
              </p:nvPicPr>
              <p:blipFill>
                <a:blip r:embed="rId592"/>
                <a:stretch>
                  <a:fillRect/>
                </a:stretch>
              </p:blipFill>
              <p:spPr>
                <a:xfrm>
                  <a:off x="6100200" y="-1715627"/>
                  <a:ext cx="16704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82" name="Ink 381">
                  <a:extLst>
                    <a:ext uri="{FF2B5EF4-FFF2-40B4-BE49-F238E27FC236}">
                      <a16:creationId xmlns:a16="http://schemas.microsoft.com/office/drawing/2014/main" id="{E9866E0D-146B-5845-B67C-2CD06EC84207}"/>
                    </a:ext>
                  </a:extLst>
                </p14:cNvPr>
                <p14:cNvContentPartPr/>
                <p14:nvPr/>
              </p14:nvContentPartPr>
              <p14:xfrm>
                <a:off x="6282720" y="-1408187"/>
                <a:ext cx="275400" cy="290520"/>
              </p14:xfrm>
            </p:contentPart>
          </mc:Choice>
          <mc:Fallback>
            <p:pic>
              <p:nvPicPr>
                <p:cNvPr id="382" name="Ink 381">
                  <a:extLst>
                    <a:ext uri="{FF2B5EF4-FFF2-40B4-BE49-F238E27FC236}">
                      <a16:creationId xmlns:a16="http://schemas.microsoft.com/office/drawing/2014/main" id="{E9866E0D-146B-5845-B67C-2CD06EC84207}"/>
                    </a:ext>
                  </a:extLst>
                </p:cNvPr>
                <p:cNvPicPr/>
                <p:nvPr/>
              </p:nvPicPr>
              <p:blipFill>
                <a:blip r:embed="rId594"/>
                <a:stretch>
                  <a:fillRect/>
                </a:stretch>
              </p:blipFill>
              <p:spPr>
                <a:xfrm>
                  <a:off x="6264720" y="-1425827"/>
                  <a:ext cx="3110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83" name="Ink 382">
                  <a:extLst>
                    <a:ext uri="{FF2B5EF4-FFF2-40B4-BE49-F238E27FC236}">
                      <a16:creationId xmlns:a16="http://schemas.microsoft.com/office/drawing/2014/main" id="{71E6E889-F9B9-E043-A45D-3FC234F52F6D}"/>
                    </a:ext>
                  </a:extLst>
                </p14:cNvPr>
                <p14:cNvContentPartPr/>
                <p14:nvPr/>
              </p14:nvContentPartPr>
              <p14:xfrm>
                <a:off x="6632280" y="-1286147"/>
                <a:ext cx="201240" cy="110160"/>
              </p14:xfrm>
            </p:contentPart>
          </mc:Choice>
          <mc:Fallback>
            <p:pic>
              <p:nvPicPr>
                <p:cNvPr id="383" name="Ink 382">
                  <a:extLst>
                    <a:ext uri="{FF2B5EF4-FFF2-40B4-BE49-F238E27FC236}">
                      <a16:creationId xmlns:a16="http://schemas.microsoft.com/office/drawing/2014/main" id="{71E6E889-F9B9-E043-A45D-3FC234F52F6D}"/>
                    </a:ext>
                  </a:extLst>
                </p:cNvPr>
                <p:cNvPicPr/>
                <p:nvPr/>
              </p:nvPicPr>
              <p:blipFill>
                <a:blip r:embed="rId596"/>
                <a:stretch>
                  <a:fillRect/>
                </a:stretch>
              </p:blipFill>
              <p:spPr>
                <a:xfrm>
                  <a:off x="6614640" y="-1304147"/>
                  <a:ext cx="236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84" name="Ink 383">
                  <a:extLst>
                    <a:ext uri="{FF2B5EF4-FFF2-40B4-BE49-F238E27FC236}">
                      <a16:creationId xmlns:a16="http://schemas.microsoft.com/office/drawing/2014/main" id="{9D4B86F7-4F88-B240-AB52-AE4E2C42A386}"/>
                    </a:ext>
                  </a:extLst>
                </p14:cNvPr>
                <p14:cNvContentPartPr/>
                <p14:nvPr/>
              </p14:nvContentPartPr>
              <p14:xfrm>
                <a:off x="6907320" y="-1320347"/>
                <a:ext cx="210240" cy="209160"/>
              </p14:xfrm>
            </p:contentPart>
          </mc:Choice>
          <mc:Fallback>
            <p:pic>
              <p:nvPicPr>
                <p:cNvPr id="384" name="Ink 383">
                  <a:extLst>
                    <a:ext uri="{FF2B5EF4-FFF2-40B4-BE49-F238E27FC236}">
                      <a16:creationId xmlns:a16="http://schemas.microsoft.com/office/drawing/2014/main" id="{9D4B86F7-4F88-B240-AB52-AE4E2C42A386}"/>
                    </a:ext>
                  </a:extLst>
                </p:cNvPr>
                <p:cNvPicPr/>
                <p:nvPr/>
              </p:nvPicPr>
              <p:blipFill>
                <a:blip r:embed="rId598"/>
                <a:stretch>
                  <a:fillRect/>
                </a:stretch>
              </p:blipFill>
              <p:spPr>
                <a:xfrm>
                  <a:off x="6889320" y="-1337987"/>
                  <a:ext cx="2458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85" name="Ink 384">
                  <a:extLst>
                    <a:ext uri="{FF2B5EF4-FFF2-40B4-BE49-F238E27FC236}">
                      <a16:creationId xmlns:a16="http://schemas.microsoft.com/office/drawing/2014/main" id="{5CB20EE4-5797-6843-97F3-F42081A4FAF8}"/>
                    </a:ext>
                  </a:extLst>
                </p14:cNvPr>
                <p14:cNvContentPartPr/>
                <p14:nvPr/>
              </p14:nvContentPartPr>
              <p14:xfrm>
                <a:off x="7085160" y="-1556147"/>
                <a:ext cx="142560" cy="432360"/>
              </p14:xfrm>
            </p:contentPart>
          </mc:Choice>
          <mc:Fallback>
            <p:pic>
              <p:nvPicPr>
                <p:cNvPr id="385" name="Ink 384">
                  <a:extLst>
                    <a:ext uri="{FF2B5EF4-FFF2-40B4-BE49-F238E27FC236}">
                      <a16:creationId xmlns:a16="http://schemas.microsoft.com/office/drawing/2014/main" id="{5CB20EE4-5797-6843-97F3-F42081A4FAF8}"/>
                    </a:ext>
                  </a:extLst>
                </p:cNvPr>
                <p:cNvPicPr/>
                <p:nvPr/>
              </p:nvPicPr>
              <p:blipFill>
                <a:blip r:embed="rId600"/>
                <a:stretch>
                  <a:fillRect/>
                </a:stretch>
              </p:blipFill>
              <p:spPr>
                <a:xfrm>
                  <a:off x="7067520" y="-1574147"/>
                  <a:ext cx="17820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86" name="Ink 385">
                  <a:extLst>
                    <a:ext uri="{FF2B5EF4-FFF2-40B4-BE49-F238E27FC236}">
                      <a16:creationId xmlns:a16="http://schemas.microsoft.com/office/drawing/2014/main" id="{2391C754-E8AD-BC4F-B923-BAB9483696E6}"/>
                    </a:ext>
                  </a:extLst>
                </p14:cNvPr>
                <p14:cNvContentPartPr/>
                <p14:nvPr/>
              </p14:nvContentPartPr>
              <p14:xfrm>
                <a:off x="7241400" y="-1391267"/>
                <a:ext cx="197640" cy="217080"/>
              </p14:xfrm>
            </p:contentPart>
          </mc:Choice>
          <mc:Fallback>
            <p:pic>
              <p:nvPicPr>
                <p:cNvPr id="386" name="Ink 385">
                  <a:extLst>
                    <a:ext uri="{FF2B5EF4-FFF2-40B4-BE49-F238E27FC236}">
                      <a16:creationId xmlns:a16="http://schemas.microsoft.com/office/drawing/2014/main" id="{2391C754-E8AD-BC4F-B923-BAB9483696E6}"/>
                    </a:ext>
                  </a:extLst>
                </p:cNvPr>
                <p:cNvPicPr/>
                <p:nvPr/>
              </p:nvPicPr>
              <p:blipFill>
                <a:blip r:embed="rId602"/>
                <a:stretch>
                  <a:fillRect/>
                </a:stretch>
              </p:blipFill>
              <p:spPr>
                <a:xfrm>
                  <a:off x="7223760" y="-1409267"/>
                  <a:ext cx="233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87" name="Ink 386">
                  <a:extLst>
                    <a:ext uri="{FF2B5EF4-FFF2-40B4-BE49-F238E27FC236}">
                      <a16:creationId xmlns:a16="http://schemas.microsoft.com/office/drawing/2014/main" id="{4A924EB4-9922-8245-AC82-2BA70A199434}"/>
                    </a:ext>
                  </a:extLst>
                </p14:cNvPr>
                <p14:cNvContentPartPr/>
                <p14:nvPr/>
              </p14:nvContentPartPr>
              <p14:xfrm>
                <a:off x="7483320" y="-1301987"/>
                <a:ext cx="88920" cy="165960"/>
              </p14:xfrm>
            </p:contentPart>
          </mc:Choice>
          <mc:Fallback>
            <p:pic>
              <p:nvPicPr>
                <p:cNvPr id="387" name="Ink 386">
                  <a:extLst>
                    <a:ext uri="{FF2B5EF4-FFF2-40B4-BE49-F238E27FC236}">
                      <a16:creationId xmlns:a16="http://schemas.microsoft.com/office/drawing/2014/main" id="{4A924EB4-9922-8245-AC82-2BA70A199434}"/>
                    </a:ext>
                  </a:extLst>
                </p:cNvPr>
                <p:cNvPicPr/>
                <p:nvPr/>
              </p:nvPicPr>
              <p:blipFill>
                <a:blip r:embed="rId604"/>
                <a:stretch>
                  <a:fillRect/>
                </a:stretch>
              </p:blipFill>
              <p:spPr>
                <a:xfrm>
                  <a:off x="7465680" y="-1319987"/>
                  <a:ext cx="1245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88" name="Ink 387">
                  <a:extLst>
                    <a:ext uri="{FF2B5EF4-FFF2-40B4-BE49-F238E27FC236}">
                      <a16:creationId xmlns:a16="http://schemas.microsoft.com/office/drawing/2014/main" id="{F10D309D-EDB1-8A40-A988-52FD2A5AAC14}"/>
                    </a:ext>
                  </a:extLst>
                </p14:cNvPr>
                <p14:cNvContentPartPr/>
                <p14:nvPr/>
              </p14:nvContentPartPr>
              <p14:xfrm>
                <a:off x="7646040" y="-1434467"/>
                <a:ext cx="309240" cy="334800"/>
              </p14:xfrm>
            </p:contentPart>
          </mc:Choice>
          <mc:Fallback>
            <p:pic>
              <p:nvPicPr>
                <p:cNvPr id="388" name="Ink 387">
                  <a:extLst>
                    <a:ext uri="{FF2B5EF4-FFF2-40B4-BE49-F238E27FC236}">
                      <a16:creationId xmlns:a16="http://schemas.microsoft.com/office/drawing/2014/main" id="{F10D309D-EDB1-8A40-A988-52FD2A5AAC14}"/>
                    </a:ext>
                  </a:extLst>
                </p:cNvPr>
                <p:cNvPicPr/>
                <p:nvPr/>
              </p:nvPicPr>
              <p:blipFill>
                <a:blip r:embed="rId606"/>
                <a:stretch>
                  <a:fillRect/>
                </a:stretch>
              </p:blipFill>
              <p:spPr>
                <a:xfrm>
                  <a:off x="7628400" y="-1452107"/>
                  <a:ext cx="3448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390" name="Ink 389">
                  <a:extLst>
                    <a:ext uri="{FF2B5EF4-FFF2-40B4-BE49-F238E27FC236}">
                      <a16:creationId xmlns:a16="http://schemas.microsoft.com/office/drawing/2014/main" id="{98AD0DC0-0E74-8447-9070-96DFE902BE50}"/>
                    </a:ext>
                  </a:extLst>
                </p14:cNvPr>
                <p14:cNvContentPartPr/>
                <p14:nvPr/>
              </p14:nvContentPartPr>
              <p14:xfrm>
                <a:off x="5377320" y="-1502867"/>
                <a:ext cx="15840" cy="100440"/>
              </p14:xfrm>
            </p:contentPart>
          </mc:Choice>
          <mc:Fallback>
            <p:pic>
              <p:nvPicPr>
                <p:cNvPr id="390" name="Ink 389">
                  <a:extLst>
                    <a:ext uri="{FF2B5EF4-FFF2-40B4-BE49-F238E27FC236}">
                      <a16:creationId xmlns:a16="http://schemas.microsoft.com/office/drawing/2014/main" id="{98AD0DC0-0E74-8447-9070-96DFE902BE50}"/>
                    </a:ext>
                  </a:extLst>
                </p:cNvPr>
                <p:cNvPicPr/>
                <p:nvPr/>
              </p:nvPicPr>
              <p:blipFill>
                <a:blip r:embed="rId608"/>
                <a:stretch>
                  <a:fillRect/>
                </a:stretch>
              </p:blipFill>
              <p:spPr>
                <a:xfrm>
                  <a:off x="5359320" y="-1520507"/>
                  <a:ext cx="514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91" name="Ink 390">
                  <a:extLst>
                    <a:ext uri="{FF2B5EF4-FFF2-40B4-BE49-F238E27FC236}">
                      <a16:creationId xmlns:a16="http://schemas.microsoft.com/office/drawing/2014/main" id="{88FF85C5-E8DD-B246-8EE3-BB17090BDEA9}"/>
                    </a:ext>
                  </a:extLst>
                </p14:cNvPr>
                <p14:cNvContentPartPr/>
                <p14:nvPr/>
              </p14:nvContentPartPr>
              <p14:xfrm>
                <a:off x="5512320" y="-1553267"/>
                <a:ext cx="51120" cy="619200"/>
              </p14:xfrm>
            </p:contentPart>
          </mc:Choice>
          <mc:Fallback>
            <p:pic>
              <p:nvPicPr>
                <p:cNvPr id="391" name="Ink 390">
                  <a:extLst>
                    <a:ext uri="{FF2B5EF4-FFF2-40B4-BE49-F238E27FC236}">
                      <a16:creationId xmlns:a16="http://schemas.microsoft.com/office/drawing/2014/main" id="{88FF85C5-E8DD-B246-8EE3-BB17090BDEA9}"/>
                    </a:ext>
                  </a:extLst>
                </p:cNvPr>
                <p:cNvPicPr/>
                <p:nvPr/>
              </p:nvPicPr>
              <p:blipFill>
                <a:blip r:embed="rId610"/>
                <a:stretch>
                  <a:fillRect/>
                </a:stretch>
              </p:blipFill>
              <p:spPr>
                <a:xfrm>
                  <a:off x="5494320" y="-1571267"/>
                  <a:ext cx="86760" cy="65484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92" name="Ink 391">
                  <a:extLst>
                    <a:ext uri="{FF2B5EF4-FFF2-40B4-BE49-F238E27FC236}">
                      <a16:creationId xmlns:a16="http://schemas.microsoft.com/office/drawing/2014/main" id="{412AB729-721D-A24C-8D0D-4CFE7AC63D64}"/>
                    </a:ext>
                  </a:extLst>
                </p14:cNvPr>
                <p14:cNvContentPartPr/>
                <p14:nvPr/>
              </p14:nvContentPartPr>
              <p14:xfrm>
                <a:off x="5617440" y="-1348067"/>
                <a:ext cx="177480" cy="417240"/>
              </p14:xfrm>
            </p:contentPart>
          </mc:Choice>
          <mc:Fallback>
            <p:pic>
              <p:nvPicPr>
                <p:cNvPr id="392" name="Ink 391">
                  <a:extLst>
                    <a:ext uri="{FF2B5EF4-FFF2-40B4-BE49-F238E27FC236}">
                      <a16:creationId xmlns:a16="http://schemas.microsoft.com/office/drawing/2014/main" id="{412AB729-721D-A24C-8D0D-4CFE7AC63D64}"/>
                    </a:ext>
                  </a:extLst>
                </p:cNvPr>
                <p:cNvPicPr/>
                <p:nvPr/>
              </p:nvPicPr>
              <p:blipFill>
                <a:blip r:embed="rId612"/>
                <a:stretch>
                  <a:fillRect/>
                </a:stretch>
              </p:blipFill>
              <p:spPr>
                <a:xfrm>
                  <a:off x="5599440" y="-1366067"/>
                  <a:ext cx="21312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94" name="Ink 393">
                  <a:extLst>
                    <a:ext uri="{FF2B5EF4-FFF2-40B4-BE49-F238E27FC236}">
                      <a16:creationId xmlns:a16="http://schemas.microsoft.com/office/drawing/2014/main" id="{C6C70B7A-156C-A24B-B0B5-43A0278E6D74}"/>
                    </a:ext>
                  </a:extLst>
                </p14:cNvPr>
                <p14:cNvContentPartPr/>
                <p14:nvPr/>
              </p14:nvContentPartPr>
              <p14:xfrm>
                <a:off x="8445600" y="-1753067"/>
                <a:ext cx="123840" cy="832320"/>
              </p14:xfrm>
            </p:contentPart>
          </mc:Choice>
          <mc:Fallback>
            <p:pic>
              <p:nvPicPr>
                <p:cNvPr id="394" name="Ink 393">
                  <a:extLst>
                    <a:ext uri="{FF2B5EF4-FFF2-40B4-BE49-F238E27FC236}">
                      <a16:creationId xmlns:a16="http://schemas.microsoft.com/office/drawing/2014/main" id="{C6C70B7A-156C-A24B-B0B5-43A0278E6D74}"/>
                    </a:ext>
                  </a:extLst>
                </p:cNvPr>
                <p:cNvPicPr/>
                <p:nvPr/>
              </p:nvPicPr>
              <p:blipFill>
                <a:blip r:embed="rId614"/>
                <a:stretch>
                  <a:fillRect/>
                </a:stretch>
              </p:blipFill>
              <p:spPr>
                <a:xfrm>
                  <a:off x="8427960" y="-1770707"/>
                  <a:ext cx="15948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95" name="Ink 394">
                  <a:extLst>
                    <a:ext uri="{FF2B5EF4-FFF2-40B4-BE49-F238E27FC236}">
                      <a16:creationId xmlns:a16="http://schemas.microsoft.com/office/drawing/2014/main" id="{C288B2C8-F7CB-E94F-A8B3-D605D388039A}"/>
                    </a:ext>
                  </a:extLst>
                </p14:cNvPr>
                <p14:cNvContentPartPr/>
                <p14:nvPr/>
              </p14:nvContentPartPr>
              <p14:xfrm>
                <a:off x="8317440" y="-1395587"/>
                <a:ext cx="777600" cy="323640"/>
              </p14:xfrm>
            </p:contentPart>
          </mc:Choice>
          <mc:Fallback>
            <p:pic>
              <p:nvPicPr>
                <p:cNvPr id="395" name="Ink 394">
                  <a:extLst>
                    <a:ext uri="{FF2B5EF4-FFF2-40B4-BE49-F238E27FC236}">
                      <a16:creationId xmlns:a16="http://schemas.microsoft.com/office/drawing/2014/main" id="{C288B2C8-F7CB-E94F-A8B3-D605D388039A}"/>
                    </a:ext>
                  </a:extLst>
                </p:cNvPr>
                <p:cNvPicPr/>
                <p:nvPr/>
              </p:nvPicPr>
              <p:blipFill>
                <a:blip r:embed="rId616"/>
                <a:stretch>
                  <a:fillRect/>
                </a:stretch>
              </p:blipFill>
              <p:spPr>
                <a:xfrm>
                  <a:off x="8299440" y="-1413587"/>
                  <a:ext cx="8132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96" name="Ink 395">
                  <a:extLst>
                    <a:ext uri="{FF2B5EF4-FFF2-40B4-BE49-F238E27FC236}">
                      <a16:creationId xmlns:a16="http://schemas.microsoft.com/office/drawing/2014/main" id="{AFDF2338-C803-6949-9451-978D559CD6C1}"/>
                    </a:ext>
                  </a:extLst>
                </p14:cNvPr>
                <p14:cNvContentPartPr/>
                <p14:nvPr/>
              </p14:nvContentPartPr>
              <p14:xfrm>
                <a:off x="9556920" y="-1715627"/>
                <a:ext cx="227160" cy="431640"/>
              </p14:xfrm>
            </p:contentPart>
          </mc:Choice>
          <mc:Fallback>
            <p:pic>
              <p:nvPicPr>
                <p:cNvPr id="396" name="Ink 395">
                  <a:extLst>
                    <a:ext uri="{FF2B5EF4-FFF2-40B4-BE49-F238E27FC236}">
                      <a16:creationId xmlns:a16="http://schemas.microsoft.com/office/drawing/2014/main" id="{AFDF2338-C803-6949-9451-978D559CD6C1}"/>
                    </a:ext>
                  </a:extLst>
                </p:cNvPr>
                <p:cNvPicPr/>
                <p:nvPr/>
              </p:nvPicPr>
              <p:blipFill>
                <a:blip r:embed="rId618"/>
                <a:stretch>
                  <a:fillRect/>
                </a:stretch>
              </p:blipFill>
              <p:spPr>
                <a:xfrm>
                  <a:off x="9539280" y="-1733267"/>
                  <a:ext cx="26280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97" name="Ink 396">
                  <a:extLst>
                    <a:ext uri="{FF2B5EF4-FFF2-40B4-BE49-F238E27FC236}">
                      <a16:creationId xmlns:a16="http://schemas.microsoft.com/office/drawing/2014/main" id="{0E413166-9B03-1347-A0C2-0E933E7EDAAB}"/>
                    </a:ext>
                  </a:extLst>
                </p14:cNvPr>
                <p14:cNvContentPartPr/>
                <p14:nvPr/>
              </p14:nvContentPartPr>
              <p14:xfrm>
                <a:off x="9730440" y="-1721387"/>
                <a:ext cx="121680" cy="608760"/>
              </p14:xfrm>
            </p:contentPart>
          </mc:Choice>
          <mc:Fallback>
            <p:pic>
              <p:nvPicPr>
                <p:cNvPr id="397" name="Ink 396">
                  <a:extLst>
                    <a:ext uri="{FF2B5EF4-FFF2-40B4-BE49-F238E27FC236}">
                      <a16:creationId xmlns:a16="http://schemas.microsoft.com/office/drawing/2014/main" id="{0E413166-9B03-1347-A0C2-0E933E7EDAAB}"/>
                    </a:ext>
                  </a:extLst>
                </p:cNvPr>
                <p:cNvPicPr/>
                <p:nvPr/>
              </p:nvPicPr>
              <p:blipFill>
                <a:blip r:embed="rId620"/>
                <a:stretch>
                  <a:fillRect/>
                </a:stretch>
              </p:blipFill>
              <p:spPr>
                <a:xfrm>
                  <a:off x="9712440" y="-1739387"/>
                  <a:ext cx="157320" cy="64440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98" name="Ink 397">
                  <a:extLst>
                    <a:ext uri="{FF2B5EF4-FFF2-40B4-BE49-F238E27FC236}">
                      <a16:creationId xmlns:a16="http://schemas.microsoft.com/office/drawing/2014/main" id="{82E6C74B-1C58-DA47-A5CC-E306BB522D71}"/>
                    </a:ext>
                  </a:extLst>
                </p14:cNvPr>
                <p14:cNvContentPartPr/>
                <p14:nvPr/>
              </p14:nvContentPartPr>
              <p14:xfrm>
                <a:off x="9964080" y="-1413227"/>
                <a:ext cx="185760" cy="146880"/>
              </p14:xfrm>
            </p:contentPart>
          </mc:Choice>
          <mc:Fallback>
            <p:pic>
              <p:nvPicPr>
                <p:cNvPr id="398" name="Ink 397">
                  <a:extLst>
                    <a:ext uri="{FF2B5EF4-FFF2-40B4-BE49-F238E27FC236}">
                      <a16:creationId xmlns:a16="http://schemas.microsoft.com/office/drawing/2014/main" id="{82E6C74B-1C58-DA47-A5CC-E306BB522D71}"/>
                    </a:ext>
                  </a:extLst>
                </p:cNvPr>
                <p:cNvPicPr/>
                <p:nvPr/>
              </p:nvPicPr>
              <p:blipFill>
                <a:blip r:embed="rId622"/>
                <a:stretch>
                  <a:fillRect/>
                </a:stretch>
              </p:blipFill>
              <p:spPr>
                <a:xfrm>
                  <a:off x="9946440" y="-1431227"/>
                  <a:ext cx="2214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99" name="Ink 398">
                  <a:extLst>
                    <a:ext uri="{FF2B5EF4-FFF2-40B4-BE49-F238E27FC236}">
                      <a16:creationId xmlns:a16="http://schemas.microsoft.com/office/drawing/2014/main" id="{9FF8ED13-5FDE-4546-83BC-018FE64E3E9C}"/>
                    </a:ext>
                  </a:extLst>
                </p14:cNvPr>
                <p14:cNvContentPartPr/>
                <p14:nvPr/>
              </p14:nvContentPartPr>
              <p14:xfrm>
                <a:off x="10285560" y="-1466867"/>
                <a:ext cx="131040" cy="170640"/>
              </p14:xfrm>
            </p:contentPart>
          </mc:Choice>
          <mc:Fallback>
            <p:pic>
              <p:nvPicPr>
                <p:cNvPr id="399" name="Ink 398">
                  <a:extLst>
                    <a:ext uri="{FF2B5EF4-FFF2-40B4-BE49-F238E27FC236}">
                      <a16:creationId xmlns:a16="http://schemas.microsoft.com/office/drawing/2014/main" id="{9FF8ED13-5FDE-4546-83BC-018FE64E3E9C}"/>
                    </a:ext>
                  </a:extLst>
                </p:cNvPr>
                <p:cNvPicPr/>
                <p:nvPr/>
              </p:nvPicPr>
              <p:blipFill>
                <a:blip r:embed="rId624"/>
                <a:stretch>
                  <a:fillRect/>
                </a:stretch>
              </p:blipFill>
              <p:spPr>
                <a:xfrm>
                  <a:off x="10267920" y="-1484507"/>
                  <a:ext cx="1666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400" name="Ink 399">
                  <a:extLst>
                    <a:ext uri="{FF2B5EF4-FFF2-40B4-BE49-F238E27FC236}">
                      <a16:creationId xmlns:a16="http://schemas.microsoft.com/office/drawing/2014/main" id="{151EEC4D-9D83-4D4B-ABBE-F49EE627A167}"/>
                    </a:ext>
                  </a:extLst>
                </p14:cNvPr>
                <p14:cNvContentPartPr/>
                <p14:nvPr/>
              </p14:nvContentPartPr>
              <p14:xfrm>
                <a:off x="10595880" y="-1483067"/>
                <a:ext cx="163440" cy="185760"/>
              </p14:xfrm>
            </p:contentPart>
          </mc:Choice>
          <mc:Fallback>
            <p:pic>
              <p:nvPicPr>
                <p:cNvPr id="400" name="Ink 399">
                  <a:extLst>
                    <a:ext uri="{FF2B5EF4-FFF2-40B4-BE49-F238E27FC236}">
                      <a16:creationId xmlns:a16="http://schemas.microsoft.com/office/drawing/2014/main" id="{151EEC4D-9D83-4D4B-ABBE-F49EE627A167}"/>
                    </a:ext>
                  </a:extLst>
                </p:cNvPr>
                <p:cNvPicPr/>
                <p:nvPr/>
              </p:nvPicPr>
              <p:blipFill>
                <a:blip r:embed="rId626"/>
                <a:stretch>
                  <a:fillRect/>
                </a:stretch>
              </p:blipFill>
              <p:spPr>
                <a:xfrm>
                  <a:off x="10577880" y="-1501067"/>
                  <a:ext cx="1990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01" name="Ink 400">
                  <a:extLst>
                    <a:ext uri="{FF2B5EF4-FFF2-40B4-BE49-F238E27FC236}">
                      <a16:creationId xmlns:a16="http://schemas.microsoft.com/office/drawing/2014/main" id="{208270A5-9F81-9346-BEB9-01FE7AC1FF42}"/>
                    </a:ext>
                  </a:extLst>
                </p14:cNvPr>
                <p14:cNvContentPartPr/>
                <p14:nvPr/>
              </p14:nvContentPartPr>
              <p14:xfrm>
                <a:off x="10847160" y="-1386947"/>
                <a:ext cx="8280" cy="101520"/>
              </p14:xfrm>
            </p:contentPart>
          </mc:Choice>
          <mc:Fallback>
            <p:pic>
              <p:nvPicPr>
                <p:cNvPr id="401" name="Ink 400">
                  <a:extLst>
                    <a:ext uri="{FF2B5EF4-FFF2-40B4-BE49-F238E27FC236}">
                      <a16:creationId xmlns:a16="http://schemas.microsoft.com/office/drawing/2014/main" id="{208270A5-9F81-9346-BEB9-01FE7AC1FF42}"/>
                    </a:ext>
                  </a:extLst>
                </p:cNvPr>
                <p:cNvPicPr/>
                <p:nvPr/>
              </p:nvPicPr>
              <p:blipFill>
                <a:blip r:embed="rId628"/>
                <a:stretch>
                  <a:fillRect/>
                </a:stretch>
              </p:blipFill>
              <p:spPr>
                <a:xfrm>
                  <a:off x="10829160" y="-1404947"/>
                  <a:ext cx="439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02" name="Ink 401">
                  <a:extLst>
                    <a:ext uri="{FF2B5EF4-FFF2-40B4-BE49-F238E27FC236}">
                      <a16:creationId xmlns:a16="http://schemas.microsoft.com/office/drawing/2014/main" id="{5539A5BD-9374-E44D-BEFD-6DD21BDA5465}"/>
                    </a:ext>
                  </a:extLst>
                </p14:cNvPr>
                <p14:cNvContentPartPr/>
                <p14:nvPr/>
              </p14:nvContentPartPr>
              <p14:xfrm>
                <a:off x="10799280" y="-1501787"/>
                <a:ext cx="35640" cy="80640"/>
              </p14:xfrm>
            </p:contentPart>
          </mc:Choice>
          <mc:Fallback>
            <p:pic>
              <p:nvPicPr>
                <p:cNvPr id="402" name="Ink 401">
                  <a:extLst>
                    <a:ext uri="{FF2B5EF4-FFF2-40B4-BE49-F238E27FC236}">
                      <a16:creationId xmlns:a16="http://schemas.microsoft.com/office/drawing/2014/main" id="{5539A5BD-9374-E44D-BEFD-6DD21BDA5465}"/>
                    </a:ext>
                  </a:extLst>
                </p:cNvPr>
                <p:cNvPicPr/>
                <p:nvPr/>
              </p:nvPicPr>
              <p:blipFill>
                <a:blip r:embed="rId630"/>
                <a:stretch>
                  <a:fillRect/>
                </a:stretch>
              </p:blipFill>
              <p:spPr>
                <a:xfrm>
                  <a:off x="10781640" y="-1519787"/>
                  <a:ext cx="71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03" name="Ink 402">
                  <a:extLst>
                    <a:ext uri="{FF2B5EF4-FFF2-40B4-BE49-F238E27FC236}">
                      <a16:creationId xmlns:a16="http://schemas.microsoft.com/office/drawing/2014/main" id="{B5526DCC-F344-1447-9B2E-7779E0734872}"/>
                    </a:ext>
                  </a:extLst>
                </p14:cNvPr>
                <p14:cNvContentPartPr/>
                <p14:nvPr/>
              </p14:nvContentPartPr>
              <p14:xfrm>
                <a:off x="10905120" y="-1447787"/>
                <a:ext cx="252720" cy="147600"/>
              </p14:xfrm>
            </p:contentPart>
          </mc:Choice>
          <mc:Fallback>
            <p:pic>
              <p:nvPicPr>
                <p:cNvPr id="403" name="Ink 402">
                  <a:extLst>
                    <a:ext uri="{FF2B5EF4-FFF2-40B4-BE49-F238E27FC236}">
                      <a16:creationId xmlns:a16="http://schemas.microsoft.com/office/drawing/2014/main" id="{B5526DCC-F344-1447-9B2E-7779E0734872}"/>
                    </a:ext>
                  </a:extLst>
                </p:cNvPr>
                <p:cNvPicPr/>
                <p:nvPr/>
              </p:nvPicPr>
              <p:blipFill>
                <a:blip r:embed="rId632"/>
                <a:stretch>
                  <a:fillRect/>
                </a:stretch>
              </p:blipFill>
              <p:spPr>
                <a:xfrm>
                  <a:off x="10887480" y="-1465427"/>
                  <a:ext cx="2883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04" name="Ink 403">
                  <a:extLst>
                    <a:ext uri="{FF2B5EF4-FFF2-40B4-BE49-F238E27FC236}">
                      <a16:creationId xmlns:a16="http://schemas.microsoft.com/office/drawing/2014/main" id="{D25D824B-12FC-5446-B371-6B1E7C6C7BB4}"/>
                    </a:ext>
                  </a:extLst>
                </p14:cNvPr>
                <p14:cNvContentPartPr/>
                <p14:nvPr/>
              </p14:nvContentPartPr>
              <p14:xfrm>
                <a:off x="11237760" y="-1353467"/>
                <a:ext cx="145800" cy="66960"/>
              </p14:xfrm>
            </p:contentPart>
          </mc:Choice>
          <mc:Fallback>
            <p:pic>
              <p:nvPicPr>
                <p:cNvPr id="404" name="Ink 403">
                  <a:extLst>
                    <a:ext uri="{FF2B5EF4-FFF2-40B4-BE49-F238E27FC236}">
                      <a16:creationId xmlns:a16="http://schemas.microsoft.com/office/drawing/2014/main" id="{D25D824B-12FC-5446-B371-6B1E7C6C7BB4}"/>
                    </a:ext>
                  </a:extLst>
                </p:cNvPr>
                <p:cNvPicPr/>
                <p:nvPr/>
              </p:nvPicPr>
              <p:blipFill>
                <a:blip r:embed="rId634"/>
                <a:stretch>
                  <a:fillRect/>
                </a:stretch>
              </p:blipFill>
              <p:spPr>
                <a:xfrm>
                  <a:off x="11219760" y="-1371107"/>
                  <a:ext cx="181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05" name="Ink 404">
                  <a:extLst>
                    <a:ext uri="{FF2B5EF4-FFF2-40B4-BE49-F238E27FC236}">
                      <a16:creationId xmlns:a16="http://schemas.microsoft.com/office/drawing/2014/main" id="{97F24DC8-B316-A54C-A65A-1F100EDB452E}"/>
                    </a:ext>
                  </a:extLst>
                </p14:cNvPr>
                <p14:cNvContentPartPr/>
                <p14:nvPr/>
              </p14:nvContentPartPr>
              <p14:xfrm>
                <a:off x="11453760" y="-1657307"/>
                <a:ext cx="93960" cy="541080"/>
              </p14:xfrm>
            </p:contentPart>
          </mc:Choice>
          <mc:Fallback>
            <p:pic>
              <p:nvPicPr>
                <p:cNvPr id="405" name="Ink 404">
                  <a:extLst>
                    <a:ext uri="{FF2B5EF4-FFF2-40B4-BE49-F238E27FC236}">
                      <a16:creationId xmlns:a16="http://schemas.microsoft.com/office/drawing/2014/main" id="{97F24DC8-B316-A54C-A65A-1F100EDB452E}"/>
                    </a:ext>
                  </a:extLst>
                </p:cNvPr>
                <p:cNvPicPr/>
                <p:nvPr/>
              </p:nvPicPr>
              <p:blipFill>
                <a:blip r:embed="rId636"/>
                <a:stretch>
                  <a:fillRect/>
                </a:stretch>
              </p:blipFill>
              <p:spPr>
                <a:xfrm>
                  <a:off x="11435760" y="-1675307"/>
                  <a:ext cx="12960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06" name="Ink 405">
                  <a:extLst>
                    <a:ext uri="{FF2B5EF4-FFF2-40B4-BE49-F238E27FC236}">
                      <a16:creationId xmlns:a16="http://schemas.microsoft.com/office/drawing/2014/main" id="{923BE762-8455-1F46-B1A2-C2F28C96D909}"/>
                    </a:ext>
                  </a:extLst>
                </p14:cNvPr>
                <p14:cNvContentPartPr/>
                <p14:nvPr/>
              </p14:nvContentPartPr>
              <p14:xfrm>
                <a:off x="11505960" y="-1337267"/>
                <a:ext cx="216720" cy="190080"/>
              </p14:xfrm>
            </p:contentPart>
          </mc:Choice>
          <mc:Fallback>
            <p:pic>
              <p:nvPicPr>
                <p:cNvPr id="406" name="Ink 405">
                  <a:extLst>
                    <a:ext uri="{FF2B5EF4-FFF2-40B4-BE49-F238E27FC236}">
                      <a16:creationId xmlns:a16="http://schemas.microsoft.com/office/drawing/2014/main" id="{923BE762-8455-1F46-B1A2-C2F28C96D909}"/>
                    </a:ext>
                  </a:extLst>
                </p:cNvPr>
                <p:cNvPicPr/>
                <p:nvPr/>
              </p:nvPicPr>
              <p:blipFill>
                <a:blip r:embed="rId638"/>
                <a:stretch>
                  <a:fillRect/>
                </a:stretch>
              </p:blipFill>
              <p:spPr>
                <a:xfrm>
                  <a:off x="11487960" y="-1354907"/>
                  <a:ext cx="2523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07" name="Ink 406">
                  <a:extLst>
                    <a:ext uri="{FF2B5EF4-FFF2-40B4-BE49-F238E27FC236}">
                      <a16:creationId xmlns:a16="http://schemas.microsoft.com/office/drawing/2014/main" id="{28E564A2-1207-8240-BD34-9FDA94DE77D6}"/>
                    </a:ext>
                  </a:extLst>
                </p14:cNvPr>
                <p14:cNvContentPartPr/>
                <p14:nvPr/>
              </p14:nvContentPartPr>
              <p14:xfrm>
                <a:off x="11587320" y="-1489907"/>
                <a:ext cx="127800" cy="88920"/>
              </p14:xfrm>
            </p:contentPart>
          </mc:Choice>
          <mc:Fallback>
            <p:pic>
              <p:nvPicPr>
                <p:cNvPr id="407" name="Ink 406">
                  <a:extLst>
                    <a:ext uri="{FF2B5EF4-FFF2-40B4-BE49-F238E27FC236}">
                      <a16:creationId xmlns:a16="http://schemas.microsoft.com/office/drawing/2014/main" id="{28E564A2-1207-8240-BD34-9FDA94DE77D6}"/>
                    </a:ext>
                  </a:extLst>
                </p:cNvPr>
                <p:cNvPicPr/>
                <p:nvPr/>
              </p:nvPicPr>
              <p:blipFill>
                <a:blip r:embed="rId640"/>
                <a:stretch>
                  <a:fillRect/>
                </a:stretch>
              </p:blipFill>
              <p:spPr>
                <a:xfrm>
                  <a:off x="11569320" y="-1507907"/>
                  <a:ext cx="1634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08" name="Ink 407">
                  <a:extLst>
                    <a:ext uri="{FF2B5EF4-FFF2-40B4-BE49-F238E27FC236}">
                      <a16:creationId xmlns:a16="http://schemas.microsoft.com/office/drawing/2014/main" id="{FC0F76A3-C527-624F-9CCE-0F977C3F9548}"/>
                    </a:ext>
                  </a:extLst>
                </p14:cNvPr>
                <p14:cNvContentPartPr/>
                <p14:nvPr/>
              </p14:nvContentPartPr>
              <p14:xfrm>
                <a:off x="11826720" y="-1366067"/>
                <a:ext cx="90720" cy="60840"/>
              </p14:xfrm>
            </p:contentPart>
          </mc:Choice>
          <mc:Fallback>
            <p:pic>
              <p:nvPicPr>
                <p:cNvPr id="408" name="Ink 407">
                  <a:extLst>
                    <a:ext uri="{FF2B5EF4-FFF2-40B4-BE49-F238E27FC236}">
                      <a16:creationId xmlns:a16="http://schemas.microsoft.com/office/drawing/2014/main" id="{FC0F76A3-C527-624F-9CCE-0F977C3F9548}"/>
                    </a:ext>
                  </a:extLst>
                </p:cNvPr>
                <p:cNvPicPr/>
                <p:nvPr/>
              </p:nvPicPr>
              <p:blipFill>
                <a:blip r:embed="rId642"/>
                <a:stretch>
                  <a:fillRect/>
                </a:stretch>
              </p:blipFill>
              <p:spPr>
                <a:xfrm>
                  <a:off x="11809080" y="-1383707"/>
                  <a:ext cx="126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09" name="Ink 408">
                  <a:extLst>
                    <a:ext uri="{FF2B5EF4-FFF2-40B4-BE49-F238E27FC236}">
                      <a16:creationId xmlns:a16="http://schemas.microsoft.com/office/drawing/2014/main" id="{CC7057B5-6CD0-6F48-95AB-BF7EE2C2D58E}"/>
                    </a:ext>
                  </a:extLst>
                </p14:cNvPr>
                <p14:cNvContentPartPr/>
                <p14:nvPr/>
              </p14:nvContentPartPr>
              <p14:xfrm>
                <a:off x="11970360" y="-1368227"/>
                <a:ext cx="96840" cy="59400"/>
              </p14:xfrm>
            </p:contentPart>
          </mc:Choice>
          <mc:Fallback>
            <p:pic>
              <p:nvPicPr>
                <p:cNvPr id="409" name="Ink 408">
                  <a:extLst>
                    <a:ext uri="{FF2B5EF4-FFF2-40B4-BE49-F238E27FC236}">
                      <a16:creationId xmlns:a16="http://schemas.microsoft.com/office/drawing/2014/main" id="{CC7057B5-6CD0-6F48-95AB-BF7EE2C2D58E}"/>
                    </a:ext>
                  </a:extLst>
                </p:cNvPr>
                <p:cNvPicPr/>
                <p:nvPr/>
              </p:nvPicPr>
              <p:blipFill>
                <a:blip r:embed="rId644"/>
                <a:stretch>
                  <a:fillRect/>
                </a:stretch>
              </p:blipFill>
              <p:spPr>
                <a:xfrm>
                  <a:off x="11952720" y="-1385867"/>
                  <a:ext cx="1324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10" name="Ink 409">
                  <a:extLst>
                    <a:ext uri="{FF2B5EF4-FFF2-40B4-BE49-F238E27FC236}">
                      <a16:creationId xmlns:a16="http://schemas.microsoft.com/office/drawing/2014/main" id="{1ACC3DC3-F17A-0F4D-9423-6A2382D5AC09}"/>
                    </a:ext>
                  </a:extLst>
                </p14:cNvPr>
                <p14:cNvContentPartPr/>
                <p14:nvPr/>
              </p14:nvContentPartPr>
              <p14:xfrm>
                <a:off x="12315600" y="-1693667"/>
                <a:ext cx="16560" cy="172440"/>
              </p14:xfrm>
            </p:contentPart>
          </mc:Choice>
          <mc:Fallback>
            <p:pic>
              <p:nvPicPr>
                <p:cNvPr id="410" name="Ink 409">
                  <a:extLst>
                    <a:ext uri="{FF2B5EF4-FFF2-40B4-BE49-F238E27FC236}">
                      <a16:creationId xmlns:a16="http://schemas.microsoft.com/office/drawing/2014/main" id="{1ACC3DC3-F17A-0F4D-9423-6A2382D5AC09}"/>
                    </a:ext>
                  </a:extLst>
                </p:cNvPr>
                <p:cNvPicPr/>
                <p:nvPr/>
              </p:nvPicPr>
              <p:blipFill>
                <a:blip r:embed="rId646"/>
                <a:stretch>
                  <a:fillRect/>
                </a:stretch>
              </p:blipFill>
              <p:spPr>
                <a:xfrm>
                  <a:off x="12297960" y="-1711667"/>
                  <a:ext cx="522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11" name="Ink 410">
                  <a:extLst>
                    <a:ext uri="{FF2B5EF4-FFF2-40B4-BE49-F238E27FC236}">
                      <a16:creationId xmlns:a16="http://schemas.microsoft.com/office/drawing/2014/main" id="{5B366FBB-BD59-F04C-AD6A-BA2B82EE1AD0}"/>
                    </a:ext>
                  </a:extLst>
                </p14:cNvPr>
                <p14:cNvContentPartPr/>
                <p14:nvPr/>
              </p14:nvContentPartPr>
              <p14:xfrm>
                <a:off x="12409920" y="-1652627"/>
                <a:ext cx="16560" cy="56160"/>
              </p14:xfrm>
            </p:contentPart>
          </mc:Choice>
          <mc:Fallback>
            <p:pic>
              <p:nvPicPr>
                <p:cNvPr id="411" name="Ink 410">
                  <a:extLst>
                    <a:ext uri="{FF2B5EF4-FFF2-40B4-BE49-F238E27FC236}">
                      <a16:creationId xmlns:a16="http://schemas.microsoft.com/office/drawing/2014/main" id="{5B366FBB-BD59-F04C-AD6A-BA2B82EE1AD0}"/>
                    </a:ext>
                  </a:extLst>
                </p:cNvPr>
                <p:cNvPicPr/>
                <p:nvPr/>
              </p:nvPicPr>
              <p:blipFill>
                <a:blip r:embed="rId648"/>
                <a:stretch>
                  <a:fillRect/>
                </a:stretch>
              </p:blipFill>
              <p:spPr>
                <a:xfrm>
                  <a:off x="12392280" y="-1670267"/>
                  <a:ext cx="522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17" name="Ink 416">
                  <a:extLst>
                    <a:ext uri="{FF2B5EF4-FFF2-40B4-BE49-F238E27FC236}">
                      <a16:creationId xmlns:a16="http://schemas.microsoft.com/office/drawing/2014/main" id="{B782DE9B-9A73-7C4E-9480-73DDB6E767EA}"/>
                    </a:ext>
                  </a:extLst>
                </p14:cNvPr>
                <p14:cNvContentPartPr/>
                <p14:nvPr/>
              </p14:nvContentPartPr>
              <p14:xfrm>
                <a:off x="4257000" y="-921107"/>
                <a:ext cx="5330520" cy="250920"/>
              </p14:xfrm>
            </p:contentPart>
          </mc:Choice>
          <mc:Fallback>
            <p:pic>
              <p:nvPicPr>
                <p:cNvPr id="417" name="Ink 416">
                  <a:extLst>
                    <a:ext uri="{FF2B5EF4-FFF2-40B4-BE49-F238E27FC236}">
                      <a16:creationId xmlns:a16="http://schemas.microsoft.com/office/drawing/2014/main" id="{B782DE9B-9A73-7C4E-9480-73DDB6E767EA}"/>
                    </a:ext>
                  </a:extLst>
                </p:cNvPr>
                <p:cNvPicPr/>
                <p:nvPr/>
              </p:nvPicPr>
              <p:blipFill>
                <a:blip r:embed="rId650"/>
                <a:stretch>
                  <a:fillRect/>
                </a:stretch>
              </p:blipFill>
              <p:spPr>
                <a:xfrm>
                  <a:off x="4239000" y="-939107"/>
                  <a:ext cx="5366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18" name="Ink 417">
                  <a:extLst>
                    <a:ext uri="{FF2B5EF4-FFF2-40B4-BE49-F238E27FC236}">
                      <a16:creationId xmlns:a16="http://schemas.microsoft.com/office/drawing/2014/main" id="{5C283A8F-ABDB-4543-A3C5-44B2B52CB16C}"/>
                    </a:ext>
                  </a:extLst>
                </p14:cNvPr>
                <p14:cNvContentPartPr/>
                <p14:nvPr/>
              </p14:nvContentPartPr>
              <p14:xfrm>
                <a:off x="7501680" y="-811667"/>
                <a:ext cx="3341520" cy="98280"/>
              </p14:xfrm>
            </p:contentPart>
          </mc:Choice>
          <mc:Fallback>
            <p:pic>
              <p:nvPicPr>
                <p:cNvPr id="418" name="Ink 417">
                  <a:extLst>
                    <a:ext uri="{FF2B5EF4-FFF2-40B4-BE49-F238E27FC236}">
                      <a16:creationId xmlns:a16="http://schemas.microsoft.com/office/drawing/2014/main" id="{5C283A8F-ABDB-4543-A3C5-44B2B52CB16C}"/>
                    </a:ext>
                  </a:extLst>
                </p:cNvPr>
                <p:cNvPicPr/>
                <p:nvPr/>
              </p:nvPicPr>
              <p:blipFill>
                <a:blip r:embed="rId652"/>
                <a:stretch>
                  <a:fillRect/>
                </a:stretch>
              </p:blipFill>
              <p:spPr>
                <a:xfrm>
                  <a:off x="7484040" y="-829667"/>
                  <a:ext cx="33771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19" name="Ink 418">
                  <a:extLst>
                    <a:ext uri="{FF2B5EF4-FFF2-40B4-BE49-F238E27FC236}">
                      <a16:creationId xmlns:a16="http://schemas.microsoft.com/office/drawing/2014/main" id="{9412222D-003B-9F45-B53B-E211D61CA861}"/>
                    </a:ext>
                  </a:extLst>
                </p14:cNvPr>
                <p14:cNvContentPartPr/>
                <p14:nvPr/>
              </p14:nvContentPartPr>
              <p14:xfrm>
                <a:off x="9388080" y="-815627"/>
                <a:ext cx="2300760" cy="83160"/>
              </p14:xfrm>
            </p:contentPart>
          </mc:Choice>
          <mc:Fallback>
            <p:pic>
              <p:nvPicPr>
                <p:cNvPr id="419" name="Ink 418">
                  <a:extLst>
                    <a:ext uri="{FF2B5EF4-FFF2-40B4-BE49-F238E27FC236}">
                      <a16:creationId xmlns:a16="http://schemas.microsoft.com/office/drawing/2014/main" id="{9412222D-003B-9F45-B53B-E211D61CA861}"/>
                    </a:ext>
                  </a:extLst>
                </p:cNvPr>
                <p:cNvPicPr/>
                <p:nvPr/>
              </p:nvPicPr>
              <p:blipFill>
                <a:blip r:embed="rId654"/>
                <a:stretch>
                  <a:fillRect/>
                </a:stretch>
              </p:blipFill>
              <p:spPr>
                <a:xfrm>
                  <a:off x="9370440" y="-833267"/>
                  <a:ext cx="2336400" cy="11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5">
            <p14:nvContentPartPr>
              <p14:cNvPr id="422" name="Ink 421">
                <a:extLst>
                  <a:ext uri="{FF2B5EF4-FFF2-40B4-BE49-F238E27FC236}">
                    <a16:creationId xmlns:a16="http://schemas.microsoft.com/office/drawing/2014/main" id="{77BDC43D-BDFD-8C41-89E6-127CCFF75951}"/>
                  </a:ext>
                </a:extLst>
              </p14:cNvPr>
              <p14:cNvContentPartPr/>
              <p14:nvPr/>
            </p14:nvContentPartPr>
            <p14:xfrm>
              <a:off x="1578891" y="-1332764"/>
              <a:ext cx="1586520" cy="821520"/>
            </p14:xfrm>
          </p:contentPart>
        </mc:Choice>
        <mc:Fallback>
          <p:pic>
            <p:nvPicPr>
              <p:cNvPr id="422" name="Ink 421">
                <a:extLst>
                  <a:ext uri="{FF2B5EF4-FFF2-40B4-BE49-F238E27FC236}">
                    <a16:creationId xmlns:a16="http://schemas.microsoft.com/office/drawing/2014/main" id="{77BDC43D-BDFD-8C41-89E6-127CCFF75951}"/>
                  </a:ext>
                </a:extLst>
              </p:cNvPr>
              <p:cNvPicPr/>
              <p:nvPr/>
            </p:nvPicPr>
            <p:blipFill>
              <a:blip r:embed="rId656"/>
              <a:stretch>
                <a:fillRect/>
              </a:stretch>
            </p:blipFill>
            <p:spPr>
              <a:xfrm>
                <a:off x="1560891" y="-1350404"/>
                <a:ext cx="1622160" cy="85716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23" name="Ink 422">
                <a:extLst>
                  <a:ext uri="{FF2B5EF4-FFF2-40B4-BE49-F238E27FC236}">
                    <a16:creationId xmlns:a16="http://schemas.microsoft.com/office/drawing/2014/main" id="{99E19FD7-D392-5C41-9060-8B62486C85F3}"/>
                  </a:ext>
                </a:extLst>
              </p14:cNvPr>
              <p14:cNvContentPartPr/>
              <p14:nvPr/>
            </p14:nvContentPartPr>
            <p14:xfrm>
              <a:off x="-2989509" y="-508724"/>
              <a:ext cx="311760" cy="400320"/>
            </p14:xfrm>
          </p:contentPart>
        </mc:Choice>
        <mc:Fallback>
          <p:pic>
            <p:nvPicPr>
              <p:cNvPr id="423" name="Ink 422">
                <a:extLst>
                  <a:ext uri="{FF2B5EF4-FFF2-40B4-BE49-F238E27FC236}">
                    <a16:creationId xmlns:a16="http://schemas.microsoft.com/office/drawing/2014/main" id="{99E19FD7-D392-5C41-9060-8B62486C85F3}"/>
                  </a:ext>
                </a:extLst>
              </p:cNvPr>
              <p:cNvPicPr/>
              <p:nvPr/>
            </p:nvPicPr>
            <p:blipFill>
              <a:blip r:embed="rId658"/>
              <a:stretch>
                <a:fillRect/>
              </a:stretch>
            </p:blipFill>
            <p:spPr>
              <a:xfrm>
                <a:off x="-3007149" y="-526364"/>
                <a:ext cx="3474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24" name="Ink 423">
                <a:extLst>
                  <a:ext uri="{FF2B5EF4-FFF2-40B4-BE49-F238E27FC236}">
                    <a16:creationId xmlns:a16="http://schemas.microsoft.com/office/drawing/2014/main" id="{8F0E7BBA-D51A-0643-AD56-AEE07398CE0B}"/>
                  </a:ext>
                </a:extLst>
              </p14:cNvPr>
              <p14:cNvContentPartPr/>
              <p14:nvPr/>
            </p14:nvContentPartPr>
            <p14:xfrm>
              <a:off x="-2629509" y="-596924"/>
              <a:ext cx="201240" cy="292680"/>
            </p14:xfrm>
          </p:contentPart>
        </mc:Choice>
        <mc:Fallback>
          <p:pic>
            <p:nvPicPr>
              <p:cNvPr id="424" name="Ink 423">
                <a:extLst>
                  <a:ext uri="{FF2B5EF4-FFF2-40B4-BE49-F238E27FC236}">
                    <a16:creationId xmlns:a16="http://schemas.microsoft.com/office/drawing/2014/main" id="{8F0E7BBA-D51A-0643-AD56-AEE07398CE0B}"/>
                  </a:ext>
                </a:extLst>
              </p:cNvPr>
              <p:cNvPicPr/>
              <p:nvPr/>
            </p:nvPicPr>
            <p:blipFill>
              <a:blip r:embed="rId660"/>
              <a:stretch>
                <a:fillRect/>
              </a:stretch>
            </p:blipFill>
            <p:spPr>
              <a:xfrm>
                <a:off x="-2647149" y="-614564"/>
                <a:ext cx="2368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25" name="Ink 424">
                <a:extLst>
                  <a:ext uri="{FF2B5EF4-FFF2-40B4-BE49-F238E27FC236}">
                    <a16:creationId xmlns:a16="http://schemas.microsoft.com/office/drawing/2014/main" id="{8BCA4F15-5144-9444-942A-53BFA5190EC6}"/>
                  </a:ext>
                </a:extLst>
              </p14:cNvPr>
              <p14:cNvContentPartPr/>
              <p14:nvPr/>
            </p14:nvContentPartPr>
            <p14:xfrm>
              <a:off x="-2283909" y="-536804"/>
              <a:ext cx="366480" cy="176040"/>
            </p14:xfrm>
          </p:contentPart>
        </mc:Choice>
        <mc:Fallback>
          <p:pic>
            <p:nvPicPr>
              <p:cNvPr id="425" name="Ink 424">
                <a:extLst>
                  <a:ext uri="{FF2B5EF4-FFF2-40B4-BE49-F238E27FC236}">
                    <a16:creationId xmlns:a16="http://schemas.microsoft.com/office/drawing/2014/main" id="{8BCA4F15-5144-9444-942A-53BFA5190EC6}"/>
                  </a:ext>
                </a:extLst>
              </p:cNvPr>
              <p:cNvPicPr/>
              <p:nvPr/>
            </p:nvPicPr>
            <p:blipFill>
              <a:blip r:embed="rId662"/>
              <a:stretch>
                <a:fillRect/>
              </a:stretch>
            </p:blipFill>
            <p:spPr>
              <a:xfrm>
                <a:off x="-2301549" y="-554804"/>
                <a:ext cx="4021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26" name="Ink 425">
                <a:extLst>
                  <a:ext uri="{FF2B5EF4-FFF2-40B4-BE49-F238E27FC236}">
                    <a16:creationId xmlns:a16="http://schemas.microsoft.com/office/drawing/2014/main" id="{00ACED18-4165-F347-8962-745077F18D50}"/>
                  </a:ext>
                </a:extLst>
              </p14:cNvPr>
              <p14:cNvContentPartPr/>
              <p14:nvPr/>
            </p14:nvContentPartPr>
            <p14:xfrm>
              <a:off x="-1842549" y="-531404"/>
              <a:ext cx="20880" cy="141840"/>
            </p14:xfrm>
          </p:contentPart>
        </mc:Choice>
        <mc:Fallback>
          <p:pic>
            <p:nvPicPr>
              <p:cNvPr id="426" name="Ink 425">
                <a:extLst>
                  <a:ext uri="{FF2B5EF4-FFF2-40B4-BE49-F238E27FC236}">
                    <a16:creationId xmlns:a16="http://schemas.microsoft.com/office/drawing/2014/main" id="{00ACED18-4165-F347-8962-745077F18D50}"/>
                  </a:ext>
                </a:extLst>
              </p:cNvPr>
              <p:cNvPicPr/>
              <p:nvPr/>
            </p:nvPicPr>
            <p:blipFill>
              <a:blip r:embed="rId664"/>
              <a:stretch>
                <a:fillRect/>
              </a:stretch>
            </p:blipFill>
            <p:spPr>
              <a:xfrm>
                <a:off x="-1860189" y="-549044"/>
                <a:ext cx="565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27" name="Ink 426">
                <a:extLst>
                  <a:ext uri="{FF2B5EF4-FFF2-40B4-BE49-F238E27FC236}">
                    <a16:creationId xmlns:a16="http://schemas.microsoft.com/office/drawing/2014/main" id="{FC58F21F-4558-1B4C-AFB3-789CB64B4718}"/>
                  </a:ext>
                </a:extLst>
              </p14:cNvPr>
              <p14:cNvContentPartPr/>
              <p14:nvPr/>
            </p14:nvContentPartPr>
            <p14:xfrm>
              <a:off x="-1937589" y="-673964"/>
              <a:ext cx="37080" cy="145080"/>
            </p14:xfrm>
          </p:contentPart>
        </mc:Choice>
        <mc:Fallback>
          <p:pic>
            <p:nvPicPr>
              <p:cNvPr id="427" name="Ink 426">
                <a:extLst>
                  <a:ext uri="{FF2B5EF4-FFF2-40B4-BE49-F238E27FC236}">
                    <a16:creationId xmlns:a16="http://schemas.microsoft.com/office/drawing/2014/main" id="{FC58F21F-4558-1B4C-AFB3-789CB64B4718}"/>
                  </a:ext>
                </a:extLst>
              </p:cNvPr>
              <p:cNvPicPr/>
              <p:nvPr/>
            </p:nvPicPr>
            <p:blipFill>
              <a:blip r:embed="rId666"/>
              <a:stretch>
                <a:fillRect/>
              </a:stretch>
            </p:blipFill>
            <p:spPr>
              <a:xfrm>
                <a:off x="-1955589" y="-691604"/>
                <a:ext cx="72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28" name="Ink 427">
                <a:extLst>
                  <a:ext uri="{FF2B5EF4-FFF2-40B4-BE49-F238E27FC236}">
                    <a16:creationId xmlns:a16="http://schemas.microsoft.com/office/drawing/2014/main" id="{FDDD308E-CC3A-8F4D-82FB-0200F938E3A1}"/>
                  </a:ext>
                </a:extLst>
              </p14:cNvPr>
              <p14:cNvContentPartPr/>
              <p14:nvPr/>
            </p14:nvContentPartPr>
            <p14:xfrm>
              <a:off x="-1740669" y="-698444"/>
              <a:ext cx="354960" cy="289080"/>
            </p14:xfrm>
          </p:contentPart>
        </mc:Choice>
        <mc:Fallback>
          <p:pic>
            <p:nvPicPr>
              <p:cNvPr id="428" name="Ink 427">
                <a:extLst>
                  <a:ext uri="{FF2B5EF4-FFF2-40B4-BE49-F238E27FC236}">
                    <a16:creationId xmlns:a16="http://schemas.microsoft.com/office/drawing/2014/main" id="{FDDD308E-CC3A-8F4D-82FB-0200F938E3A1}"/>
                  </a:ext>
                </a:extLst>
              </p:cNvPr>
              <p:cNvPicPr/>
              <p:nvPr/>
            </p:nvPicPr>
            <p:blipFill>
              <a:blip r:embed="rId668"/>
              <a:stretch>
                <a:fillRect/>
              </a:stretch>
            </p:blipFill>
            <p:spPr>
              <a:xfrm>
                <a:off x="-1758309" y="-716084"/>
                <a:ext cx="3906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29" name="Ink 428">
                <a:extLst>
                  <a:ext uri="{FF2B5EF4-FFF2-40B4-BE49-F238E27FC236}">
                    <a16:creationId xmlns:a16="http://schemas.microsoft.com/office/drawing/2014/main" id="{F7285F13-F110-8A44-8909-3D0F852B5087}"/>
                  </a:ext>
                </a:extLst>
              </p14:cNvPr>
              <p14:cNvContentPartPr/>
              <p14:nvPr/>
            </p14:nvContentPartPr>
            <p14:xfrm>
              <a:off x="-2861709" y="-317564"/>
              <a:ext cx="1418760" cy="420840"/>
            </p14:xfrm>
          </p:contentPart>
        </mc:Choice>
        <mc:Fallback>
          <p:pic>
            <p:nvPicPr>
              <p:cNvPr id="429" name="Ink 428">
                <a:extLst>
                  <a:ext uri="{FF2B5EF4-FFF2-40B4-BE49-F238E27FC236}">
                    <a16:creationId xmlns:a16="http://schemas.microsoft.com/office/drawing/2014/main" id="{F7285F13-F110-8A44-8909-3D0F852B5087}"/>
                  </a:ext>
                </a:extLst>
              </p:cNvPr>
              <p:cNvPicPr/>
              <p:nvPr/>
            </p:nvPicPr>
            <p:blipFill>
              <a:blip r:embed="rId670"/>
              <a:stretch>
                <a:fillRect/>
              </a:stretch>
            </p:blipFill>
            <p:spPr>
              <a:xfrm>
                <a:off x="-2879349" y="-335204"/>
                <a:ext cx="145440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30" name="Ink 429">
                <a:extLst>
                  <a:ext uri="{FF2B5EF4-FFF2-40B4-BE49-F238E27FC236}">
                    <a16:creationId xmlns:a16="http://schemas.microsoft.com/office/drawing/2014/main" id="{A5ADF1C7-FC0D-BA4A-996E-CFE9C8D70CFD}"/>
                  </a:ext>
                </a:extLst>
              </p14:cNvPr>
              <p14:cNvContentPartPr/>
              <p14:nvPr/>
            </p14:nvContentPartPr>
            <p14:xfrm>
              <a:off x="-2649309" y="-145844"/>
              <a:ext cx="1204560" cy="354960"/>
            </p14:xfrm>
          </p:contentPart>
        </mc:Choice>
        <mc:Fallback>
          <p:pic>
            <p:nvPicPr>
              <p:cNvPr id="430" name="Ink 429">
                <a:extLst>
                  <a:ext uri="{FF2B5EF4-FFF2-40B4-BE49-F238E27FC236}">
                    <a16:creationId xmlns:a16="http://schemas.microsoft.com/office/drawing/2014/main" id="{A5ADF1C7-FC0D-BA4A-996E-CFE9C8D70CFD}"/>
                  </a:ext>
                </a:extLst>
              </p:cNvPr>
              <p:cNvPicPr/>
              <p:nvPr/>
            </p:nvPicPr>
            <p:blipFill>
              <a:blip r:embed="rId672"/>
              <a:stretch>
                <a:fillRect/>
              </a:stretch>
            </p:blipFill>
            <p:spPr>
              <a:xfrm>
                <a:off x="-2667309" y="-163844"/>
                <a:ext cx="1240200" cy="390600"/>
              </a:xfrm>
              <a:prstGeom prst="rect">
                <a:avLst/>
              </a:prstGeom>
            </p:spPr>
          </p:pic>
        </mc:Fallback>
      </mc:AlternateContent>
    </p:spTree>
    <p:extLst>
      <p:ext uri="{BB962C8B-B14F-4D97-AF65-F5344CB8AC3E}">
        <p14:creationId xmlns:p14="http://schemas.microsoft.com/office/powerpoint/2010/main" val="98418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293621"/>
            <a:ext cx="5932991" cy="5415642"/>
          </a:xfrm>
        </p:spPr>
        <p:txBody>
          <a:bodyPr/>
          <a:lstStyle/>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The purpose of the project “WEB BASED PLACEMENT MANAGEMENT SYSTEM USING CERTIFICATE AUTHENTICATOR”, the manual work makes the process slow and other problems such as inconsistency and ambiguity on operations. In order to avoid this web-based placement managed system is proposed, where the student information in the college with regard to placement is managed efficiently. It intends to help fast in fast access procedures in placement related activities and ensures to maintain the details of the student. Students logging should be able to upload their personal and educational information. The key feature of this project is that it is one-time registration enabled. The placement cell calls the companies to select their students for jobs via the campus interview. The placement cell allows the companies to view the student resumes in selective manner. They can filter the students’ profile as per their requirement. The job details of the placed students will be provided by the administrator.</a:t>
            </a:r>
            <a:endParaRPr lang="en-IN" sz="1400"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Application will be developed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Verdan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Core Java +JPA with Hibernate </a:t>
            </a:r>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Verdana"/>
              <a:ea typeface="+mn-ea"/>
              <a:cs typeface="+mn-cs"/>
            </a:endParaRPr>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Modules</a:t>
            </a:r>
          </a:p>
        </p:txBody>
      </p:sp>
      <p:sp>
        <p:nvSpPr>
          <p:cNvPr id="13" name="TextBox 12">
            <a:extLst>
              <a:ext uri="{FF2B5EF4-FFF2-40B4-BE49-F238E27FC236}">
                <a16:creationId xmlns:a16="http://schemas.microsoft.com/office/drawing/2014/main" id="{0B568F41-D7F6-45F7-A1BD-82DFE79C7A7D}"/>
              </a:ext>
            </a:extLst>
          </p:cNvPr>
          <p:cNvSpPr txBox="1"/>
          <p:nvPr/>
        </p:nvSpPr>
        <p:spPr>
          <a:xfrm>
            <a:off x="987039" y="1030438"/>
            <a:ext cx="4063525" cy="1798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07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Login Module: - Akash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All university and corporate must login into the website to view student information, placement schedule information. All user names and password must be protected by using this module, which means that for each user, there must be unique username and password.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E9ECB607-8347-4E3E-88A4-0A275E1865AF}"/>
              </a:ext>
            </a:extLst>
          </p:cNvPr>
          <p:cNvSpPr txBox="1"/>
          <p:nvPr/>
        </p:nvSpPr>
        <p:spPr>
          <a:xfrm>
            <a:off x="5992463" y="1007076"/>
            <a:ext cx="2469371" cy="4271426"/>
          </a:xfrm>
          <a:prstGeom prst="rect">
            <a:avLst/>
          </a:prstGeom>
          <a:solidFill>
            <a:schemeClr val="bg2">
              <a:lumMod val="75000"/>
            </a:schemeClr>
          </a:solidFill>
        </p:spPr>
        <p:txBody>
          <a:bodyPr wrap="square">
            <a:spAutoFit/>
          </a:bodyPr>
          <a:lstStyle/>
          <a:p>
            <a:pPr>
              <a:lnSpc>
                <a:spcPct val="107000"/>
              </a:lnSpc>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Student process module: -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Ashwitha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module,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University can post new student data by giving the following information,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Student name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Qualification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Course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Year of passing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Certificate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Corporate can download the certificate of a particular candidate by giving following information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Student name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Hal ticket number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4E2968F8-6D0F-4F79-99B1-25F01B58FF3E}"/>
              </a:ext>
            </a:extLst>
          </p:cNvPr>
          <p:cNvSpPr txBox="1"/>
          <p:nvPr/>
        </p:nvSpPr>
        <p:spPr>
          <a:xfrm>
            <a:off x="1016948" y="3142789"/>
            <a:ext cx="4063525" cy="2106089"/>
          </a:xfrm>
          <a:prstGeom prst="rect">
            <a:avLst/>
          </a:prstGeom>
          <a:solidFill>
            <a:schemeClr val="accent4">
              <a:lumMod val="60000"/>
              <a:lumOff val="40000"/>
            </a:schemeClr>
          </a:solidFill>
        </p:spPr>
        <p:txBody>
          <a:bodyPr wrap="square">
            <a:spAutoFit/>
          </a:bodyPr>
          <a:lstStyle/>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Placement schedule module: - </a:t>
            </a:r>
            <a:r>
              <a:rPr lang="en-IN" sz="1400" b="1" dirty="0" err="1">
                <a:effectLst/>
                <a:latin typeface="Calibri" panose="020F0502020204030204" pitchFamily="34" charset="0"/>
                <a:ea typeface="Calibri" panose="020F0502020204030204" pitchFamily="34" charset="0"/>
                <a:cs typeface="Times New Roman" panose="02020603050405020304" pitchFamily="18" charset="0"/>
              </a:rPr>
              <a:t>Prathosh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In this module corporate can schedule a campus placement in particular university by giving the following information</a:t>
            </a:r>
          </a:p>
          <a:p>
            <a:pPr marL="342900" lvl="0" indent="-342900">
              <a:lnSpc>
                <a:spcPct val="107000"/>
              </a:lnSpc>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Schedule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Qualification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Year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A901A9A-E98A-430E-A6FD-3CCCD34B3B9B}"/>
              </a:ext>
            </a:extLst>
          </p:cNvPr>
          <p:cNvSpPr txBox="1"/>
          <p:nvPr/>
        </p:nvSpPr>
        <p:spPr>
          <a:xfrm>
            <a:off x="9050537" y="1904836"/>
            <a:ext cx="2074855" cy="2259336"/>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Search module: - Pranitha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In this module corporate can search for candidate information. The search process is working based upon the search string, which is related to name or hall ticket number</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Rectangle 4">
            <a:extLst>
              <a:ext uri="{FF2B5EF4-FFF2-40B4-BE49-F238E27FC236}">
                <a16:creationId xmlns:a16="http://schemas.microsoft.com/office/drawing/2014/main" id="{ED1C9789-8D83-40D3-B7BE-EB02A913E6CC}"/>
              </a:ext>
            </a:extLst>
          </p:cNvPr>
          <p:cNvSpPr/>
          <p:nvPr/>
        </p:nvSpPr>
        <p:spPr>
          <a:xfrm>
            <a:off x="1452785" y="1507486"/>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3BBD5D-C82E-462C-BEB5-0994AD2ACCB6}"/>
              </a:ext>
            </a:extLst>
          </p:cNvPr>
          <p:cNvSpPr txBox="1"/>
          <p:nvPr/>
        </p:nvSpPr>
        <p:spPr>
          <a:xfrm>
            <a:off x="1452785" y="1497692"/>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100" b="1" dirty="0"/>
              <a:t>Student</a:t>
            </a:r>
            <a:endParaRPr lang="en-IN" sz="1400" b="1" dirty="0"/>
          </a:p>
        </p:txBody>
      </p:sp>
      <p:sp>
        <p:nvSpPr>
          <p:cNvPr id="10" name="TextBox 9">
            <a:extLst>
              <a:ext uri="{FF2B5EF4-FFF2-40B4-BE49-F238E27FC236}">
                <a16:creationId xmlns:a16="http://schemas.microsoft.com/office/drawing/2014/main" id="{B4B8D838-1D9D-4EBA-92E1-B95A0964A986}"/>
              </a:ext>
            </a:extLst>
          </p:cNvPr>
          <p:cNvSpPr txBox="1"/>
          <p:nvPr/>
        </p:nvSpPr>
        <p:spPr>
          <a:xfrm>
            <a:off x="1522746" y="1741079"/>
            <a:ext cx="1858366" cy="1200329"/>
          </a:xfrm>
          <a:prstGeom prst="rect">
            <a:avLst/>
          </a:prstGeom>
          <a:noFill/>
        </p:spPr>
        <p:txBody>
          <a:bodyPr wrap="square">
            <a:spAutoFit/>
          </a:bodyPr>
          <a:lstStyle/>
          <a:p>
            <a:r>
              <a:rPr lang="en-IN" sz="800" b="1" dirty="0"/>
              <a:t>-id : long</a:t>
            </a:r>
          </a:p>
          <a:p>
            <a:r>
              <a:rPr lang="en-IN" sz="800" b="1" dirty="0"/>
              <a:t>-name : String</a:t>
            </a:r>
          </a:p>
          <a:p>
            <a:r>
              <a:rPr lang="en-IN" sz="800" b="1" dirty="0"/>
              <a:t>-college : College</a:t>
            </a:r>
          </a:p>
          <a:p>
            <a:r>
              <a:rPr lang="en-IN" sz="800" b="1" dirty="0"/>
              <a:t>-roll : long</a:t>
            </a:r>
          </a:p>
          <a:p>
            <a:r>
              <a:rPr lang="en-IN" sz="800" b="1" dirty="0"/>
              <a:t>-qualification : String</a:t>
            </a:r>
          </a:p>
          <a:p>
            <a:r>
              <a:rPr lang="en-IN" sz="800" b="1" dirty="0"/>
              <a:t>-course : String</a:t>
            </a:r>
          </a:p>
          <a:p>
            <a:r>
              <a:rPr lang="en-IN" sz="800" b="1" dirty="0"/>
              <a:t>-year : int</a:t>
            </a:r>
          </a:p>
          <a:p>
            <a:r>
              <a:rPr lang="en-IN" sz="800" b="1" dirty="0"/>
              <a:t>-certificate : Certificate </a:t>
            </a:r>
          </a:p>
          <a:p>
            <a:r>
              <a:rPr lang="en-IN" sz="800" b="1" dirty="0"/>
              <a:t>-</a:t>
            </a:r>
            <a:r>
              <a:rPr lang="en-IN" sz="800" b="1" dirty="0" err="1"/>
              <a:t>hallTicketNo</a:t>
            </a:r>
            <a:r>
              <a:rPr lang="en-IN" sz="800" b="1" dirty="0"/>
              <a:t> : long</a:t>
            </a:r>
            <a:endParaRPr lang="en-IN" sz="1050" b="1" dirty="0"/>
          </a:p>
        </p:txBody>
      </p:sp>
      <p:cxnSp>
        <p:nvCxnSpPr>
          <p:cNvPr id="12" name="Straight Connector 11">
            <a:extLst>
              <a:ext uri="{FF2B5EF4-FFF2-40B4-BE49-F238E27FC236}">
                <a16:creationId xmlns:a16="http://schemas.microsoft.com/office/drawing/2014/main" id="{C83D2C3B-734C-46E6-B529-BE4B2EB4AA2E}"/>
              </a:ext>
            </a:extLst>
          </p:cNvPr>
          <p:cNvCxnSpPr/>
          <p:nvPr/>
        </p:nvCxnSpPr>
        <p:spPr>
          <a:xfrm>
            <a:off x="1452785" y="3042303"/>
            <a:ext cx="2657742"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DC012340-27C3-4D95-A568-E09A512B29F7}"/>
              </a:ext>
            </a:extLst>
          </p:cNvPr>
          <p:cNvSpPr/>
          <p:nvPr/>
        </p:nvSpPr>
        <p:spPr>
          <a:xfrm>
            <a:off x="5584600" y="801700"/>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34656E3-8374-480E-BA14-556C8159F370}"/>
              </a:ext>
            </a:extLst>
          </p:cNvPr>
          <p:cNvSpPr txBox="1"/>
          <p:nvPr/>
        </p:nvSpPr>
        <p:spPr>
          <a:xfrm>
            <a:off x="5584600" y="791906"/>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100" b="1" dirty="0"/>
              <a:t>College</a:t>
            </a:r>
            <a:endParaRPr lang="en-IN" sz="1400" b="1" dirty="0"/>
          </a:p>
        </p:txBody>
      </p:sp>
      <p:sp>
        <p:nvSpPr>
          <p:cNvPr id="15" name="TextBox 14">
            <a:extLst>
              <a:ext uri="{FF2B5EF4-FFF2-40B4-BE49-F238E27FC236}">
                <a16:creationId xmlns:a16="http://schemas.microsoft.com/office/drawing/2014/main" id="{787F97AC-6673-48C8-B879-E1CD80FFF15C}"/>
              </a:ext>
            </a:extLst>
          </p:cNvPr>
          <p:cNvSpPr txBox="1"/>
          <p:nvPr/>
        </p:nvSpPr>
        <p:spPr>
          <a:xfrm>
            <a:off x="5654561" y="1035293"/>
            <a:ext cx="1857062" cy="646331"/>
          </a:xfrm>
          <a:prstGeom prst="rect">
            <a:avLst/>
          </a:prstGeom>
          <a:noFill/>
        </p:spPr>
        <p:txBody>
          <a:bodyPr wrap="square">
            <a:spAutoFit/>
          </a:bodyPr>
          <a:lstStyle/>
          <a:p>
            <a:r>
              <a:rPr lang="en-IN" sz="900" b="1" dirty="0"/>
              <a:t>-Id : long</a:t>
            </a:r>
          </a:p>
          <a:p>
            <a:r>
              <a:rPr lang="en-IN" sz="900" b="1" dirty="0"/>
              <a:t>-</a:t>
            </a:r>
            <a:r>
              <a:rPr lang="en-IN" sz="900" b="1" dirty="0" err="1"/>
              <a:t>collegeAdmin</a:t>
            </a:r>
            <a:r>
              <a:rPr lang="en-IN" sz="900" b="1" dirty="0"/>
              <a:t> : User</a:t>
            </a:r>
          </a:p>
          <a:p>
            <a:r>
              <a:rPr lang="en-IN" sz="900" b="1" dirty="0"/>
              <a:t>-</a:t>
            </a:r>
            <a:r>
              <a:rPr lang="en-IN" sz="900" b="1" dirty="0" err="1"/>
              <a:t>collegeName</a:t>
            </a:r>
            <a:r>
              <a:rPr lang="en-IN" sz="900" b="1" dirty="0"/>
              <a:t> : String</a:t>
            </a:r>
          </a:p>
          <a:p>
            <a:r>
              <a:rPr lang="en-IN" sz="900" b="1" dirty="0"/>
              <a:t>-location : String</a:t>
            </a:r>
            <a:endParaRPr lang="en-IN" sz="1100" b="1" dirty="0"/>
          </a:p>
        </p:txBody>
      </p:sp>
      <p:cxnSp>
        <p:nvCxnSpPr>
          <p:cNvPr id="16" name="Straight Connector 15">
            <a:extLst>
              <a:ext uri="{FF2B5EF4-FFF2-40B4-BE49-F238E27FC236}">
                <a16:creationId xmlns:a16="http://schemas.microsoft.com/office/drawing/2014/main" id="{0EF78CEB-4D53-4EF9-992D-5E775C9CC593}"/>
              </a:ext>
            </a:extLst>
          </p:cNvPr>
          <p:cNvCxnSpPr/>
          <p:nvPr/>
        </p:nvCxnSpPr>
        <p:spPr>
          <a:xfrm>
            <a:off x="5584600" y="2336517"/>
            <a:ext cx="2657742" cy="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2729FFF-D67B-4115-8715-EAC963A5A5C8}"/>
              </a:ext>
            </a:extLst>
          </p:cNvPr>
          <p:cNvSpPr/>
          <p:nvPr/>
        </p:nvSpPr>
        <p:spPr>
          <a:xfrm>
            <a:off x="1452785" y="3815697"/>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DF282A8-E3AF-4377-9DF4-E78C8DF21246}"/>
              </a:ext>
            </a:extLst>
          </p:cNvPr>
          <p:cNvSpPr txBox="1"/>
          <p:nvPr/>
        </p:nvSpPr>
        <p:spPr>
          <a:xfrm>
            <a:off x="1452785" y="3805903"/>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100" b="1" dirty="0"/>
              <a:t>Placement</a:t>
            </a:r>
            <a:endParaRPr lang="en-IN" sz="1400" b="1" dirty="0"/>
          </a:p>
        </p:txBody>
      </p:sp>
      <p:sp>
        <p:nvSpPr>
          <p:cNvPr id="19" name="TextBox 18">
            <a:extLst>
              <a:ext uri="{FF2B5EF4-FFF2-40B4-BE49-F238E27FC236}">
                <a16:creationId xmlns:a16="http://schemas.microsoft.com/office/drawing/2014/main" id="{DE1A0E64-936E-479C-8E43-1A39D71D5971}"/>
              </a:ext>
            </a:extLst>
          </p:cNvPr>
          <p:cNvSpPr txBox="1"/>
          <p:nvPr/>
        </p:nvSpPr>
        <p:spPr>
          <a:xfrm>
            <a:off x="1522745" y="4049290"/>
            <a:ext cx="1486773" cy="830997"/>
          </a:xfrm>
          <a:prstGeom prst="rect">
            <a:avLst/>
          </a:prstGeom>
          <a:noFill/>
        </p:spPr>
        <p:txBody>
          <a:bodyPr wrap="square">
            <a:spAutoFit/>
          </a:bodyPr>
          <a:lstStyle/>
          <a:p>
            <a:r>
              <a:rPr lang="en-US" sz="800" b="1" dirty="0"/>
              <a:t>-id : long</a:t>
            </a:r>
          </a:p>
          <a:p>
            <a:r>
              <a:rPr lang="en-US" sz="800" b="1" dirty="0"/>
              <a:t>-name : String</a:t>
            </a:r>
          </a:p>
          <a:p>
            <a:r>
              <a:rPr lang="en-US" sz="800" b="1" dirty="0"/>
              <a:t>-college : College</a:t>
            </a:r>
          </a:p>
          <a:p>
            <a:r>
              <a:rPr lang="en-US" sz="800" b="1" dirty="0"/>
              <a:t>-date : </a:t>
            </a:r>
            <a:r>
              <a:rPr lang="en-US" sz="800" b="1" dirty="0" err="1"/>
              <a:t>LocalDate</a:t>
            </a:r>
            <a:endParaRPr lang="en-US" sz="800" b="1" dirty="0"/>
          </a:p>
          <a:p>
            <a:r>
              <a:rPr lang="en-US" sz="800" b="1" dirty="0"/>
              <a:t>-qualification : String</a:t>
            </a:r>
          </a:p>
          <a:p>
            <a:r>
              <a:rPr lang="en-US" sz="800" b="1" dirty="0"/>
              <a:t>-year : int</a:t>
            </a:r>
            <a:endParaRPr lang="en-IN" sz="1050" b="1" dirty="0"/>
          </a:p>
        </p:txBody>
      </p:sp>
      <p:cxnSp>
        <p:nvCxnSpPr>
          <p:cNvPr id="20" name="Straight Connector 19">
            <a:extLst>
              <a:ext uri="{FF2B5EF4-FFF2-40B4-BE49-F238E27FC236}">
                <a16:creationId xmlns:a16="http://schemas.microsoft.com/office/drawing/2014/main" id="{C8F52906-9BEC-4350-B92E-4F87FF878495}"/>
              </a:ext>
            </a:extLst>
          </p:cNvPr>
          <p:cNvCxnSpPr/>
          <p:nvPr/>
        </p:nvCxnSpPr>
        <p:spPr>
          <a:xfrm>
            <a:off x="1452785" y="5350514"/>
            <a:ext cx="2657742" cy="0"/>
          </a:xfrm>
          <a:prstGeom prst="line">
            <a:avLst/>
          </a:prstGeom>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2A9CC31-056A-407E-AD2E-2D917C9F6493}"/>
              </a:ext>
            </a:extLst>
          </p:cNvPr>
          <p:cNvSpPr/>
          <p:nvPr/>
        </p:nvSpPr>
        <p:spPr>
          <a:xfrm>
            <a:off x="5584600" y="4229557"/>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367BCC9B-2B90-42E0-8BE1-2EE9A231E05E}"/>
              </a:ext>
            </a:extLst>
          </p:cNvPr>
          <p:cNvSpPr txBox="1"/>
          <p:nvPr/>
        </p:nvSpPr>
        <p:spPr>
          <a:xfrm>
            <a:off x="5584600" y="4219763"/>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100" b="1" dirty="0"/>
              <a:t>User</a:t>
            </a:r>
            <a:endParaRPr lang="en-IN" sz="1400" b="1" dirty="0"/>
          </a:p>
        </p:txBody>
      </p:sp>
      <p:sp>
        <p:nvSpPr>
          <p:cNvPr id="23" name="TextBox 22">
            <a:extLst>
              <a:ext uri="{FF2B5EF4-FFF2-40B4-BE49-F238E27FC236}">
                <a16:creationId xmlns:a16="http://schemas.microsoft.com/office/drawing/2014/main" id="{0CFF67DA-BA5E-4930-A6AE-9F7008C1DF1E}"/>
              </a:ext>
            </a:extLst>
          </p:cNvPr>
          <p:cNvSpPr txBox="1"/>
          <p:nvPr/>
        </p:nvSpPr>
        <p:spPr>
          <a:xfrm>
            <a:off x="5654561" y="4463150"/>
            <a:ext cx="1968288" cy="646331"/>
          </a:xfrm>
          <a:prstGeom prst="rect">
            <a:avLst/>
          </a:prstGeom>
          <a:noFill/>
        </p:spPr>
        <p:txBody>
          <a:bodyPr wrap="square">
            <a:spAutoFit/>
          </a:bodyPr>
          <a:lstStyle/>
          <a:p>
            <a:r>
              <a:rPr lang="en-IN" sz="900" b="1" dirty="0"/>
              <a:t>-id : long</a:t>
            </a:r>
          </a:p>
          <a:p>
            <a:r>
              <a:rPr lang="en-IN" sz="900" b="1" dirty="0"/>
              <a:t>-name : String</a:t>
            </a:r>
          </a:p>
          <a:p>
            <a:r>
              <a:rPr lang="en-IN" sz="900" b="1" dirty="0"/>
              <a:t>-type : String</a:t>
            </a:r>
          </a:p>
          <a:p>
            <a:r>
              <a:rPr lang="en-IN" sz="900" b="1" dirty="0"/>
              <a:t>-password : String</a:t>
            </a:r>
            <a:endParaRPr lang="en-IN" sz="1100" b="1" dirty="0"/>
          </a:p>
        </p:txBody>
      </p:sp>
      <p:cxnSp>
        <p:nvCxnSpPr>
          <p:cNvPr id="24" name="Straight Connector 23">
            <a:extLst>
              <a:ext uri="{FF2B5EF4-FFF2-40B4-BE49-F238E27FC236}">
                <a16:creationId xmlns:a16="http://schemas.microsoft.com/office/drawing/2014/main" id="{A7A20D5C-66A5-4D86-9CFC-3744A72DA754}"/>
              </a:ext>
            </a:extLst>
          </p:cNvPr>
          <p:cNvCxnSpPr/>
          <p:nvPr/>
        </p:nvCxnSpPr>
        <p:spPr>
          <a:xfrm>
            <a:off x="5584600" y="5764374"/>
            <a:ext cx="2657742" cy="0"/>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F4F9604B-7D8C-4A1E-9DAB-91245191ECE9}"/>
              </a:ext>
            </a:extLst>
          </p:cNvPr>
          <p:cNvSpPr/>
          <p:nvPr/>
        </p:nvSpPr>
        <p:spPr>
          <a:xfrm>
            <a:off x="9051007" y="2517227"/>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35E36A5C-9EA1-4C3F-BB3F-F0A992A77165}"/>
              </a:ext>
            </a:extLst>
          </p:cNvPr>
          <p:cNvSpPr txBox="1"/>
          <p:nvPr/>
        </p:nvSpPr>
        <p:spPr>
          <a:xfrm>
            <a:off x="9051007" y="2507433"/>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100" b="1" dirty="0"/>
              <a:t>Certificate</a:t>
            </a:r>
            <a:endParaRPr lang="en-IN" sz="1400" b="1" dirty="0"/>
          </a:p>
        </p:txBody>
      </p:sp>
      <p:sp>
        <p:nvSpPr>
          <p:cNvPr id="27" name="TextBox 26">
            <a:extLst>
              <a:ext uri="{FF2B5EF4-FFF2-40B4-BE49-F238E27FC236}">
                <a16:creationId xmlns:a16="http://schemas.microsoft.com/office/drawing/2014/main" id="{511BFA09-9547-486A-BAA7-5945E54A3009}"/>
              </a:ext>
            </a:extLst>
          </p:cNvPr>
          <p:cNvSpPr txBox="1"/>
          <p:nvPr/>
        </p:nvSpPr>
        <p:spPr>
          <a:xfrm>
            <a:off x="9120968" y="2750820"/>
            <a:ext cx="1548286" cy="507831"/>
          </a:xfrm>
          <a:prstGeom prst="rect">
            <a:avLst/>
          </a:prstGeom>
          <a:noFill/>
        </p:spPr>
        <p:txBody>
          <a:bodyPr wrap="square">
            <a:spAutoFit/>
          </a:bodyPr>
          <a:lstStyle/>
          <a:p>
            <a:r>
              <a:rPr lang="en-IN" sz="900" b="1" dirty="0"/>
              <a:t>-id : long</a:t>
            </a:r>
          </a:p>
          <a:p>
            <a:r>
              <a:rPr lang="en-IN" sz="900" b="1" dirty="0"/>
              <a:t>-year : int</a:t>
            </a:r>
          </a:p>
          <a:p>
            <a:r>
              <a:rPr lang="en-IN" sz="900" b="1" dirty="0"/>
              <a:t>-college : College</a:t>
            </a:r>
            <a:endParaRPr lang="en-IN" sz="1100" b="1" dirty="0"/>
          </a:p>
        </p:txBody>
      </p:sp>
      <p:cxnSp>
        <p:nvCxnSpPr>
          <p:cNvPr id="28" name="Straight Connector 27">
            <a:extLst>
              <a:ext uri="{FF2B5EF4-FFF2-40B4-BE49-F238E27FC236}">
                <a16:creationId xmlns:a16="http://schemas.microsoft.com/office/drawing/2014/main" id="{83ABBD76-FDA6-44D4-9BC6-85397B8A288B}"/>
              </a:ext>
            </a:extLst>
          </p:cNvPr>
          <p:cNvCxnSpPr/>
          <p:nvPr/>
        </p:nvCxnSpPr>
        <p:spPr>
          <a:xfrm>
            <a:off x="9051007" y="4052044"/>
            <a:ext cx="2657742"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B7B0D87-426D-4A66-B5FB-AF7E777CCAB4}"/>
              </a:ext>
            </a:extLst>
          </p:cNvPr>
          <p:cNvCxnSpPr/>
          <p:nvPr/>
        </p:nvCxnSpPr>
        <p:spPr>
          <a:xfrm flipV="1">
            <a:off x="4110527" y="1153682"/>
            <a:ext cx="1474073" cy="888763"/>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5D9082C-2CF8-4C6E-B41A-1BA3747A4237}"/>
              </a:ext>
            </a:extLst>
          </p:cNvPr>
          <p:cNvCxnSpPr/>
          <p:nvPr/>
        </p:nvCxnSpPr>
        <p:spPr>
          <a:xfrm>
            <a:off x="4110527" y="2683379"/>
            <a:ext cx="4940480" cy="25802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4E5105-BD9B-4495-AE2E-7A0EDE4651B4}"/>
              </a:ext>
            </a:extLst>
          </p:cNvPr>
          <p:cNvCxnSpPr>
            <a:endCxn id="13" idx="1"/>
          </p:cNvCxnSpPr>
          <p:nvPr/>
        </p:nvCxnSpPr>
        <p:spPr>
          <a:xfrm flipV="1">
            <a:off x="4110527" y="1654567"/>
            <a:ext cx="1474073" cy="270378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E369E70-9234-4AA9-A02D-B0011B459605}"/>
              </a:ext>
            </a:extLst>
          </p:cNvPr>
          <p:cNvCxnSpPr/>
          <p:nvPr/>
        </p:nvCxnSpPr>
        <p:spPr>
          <a:xfrm flipH="1" flipV="1">
            <a:off x="8242342" y="1384419"/>
            <a:ext cx="808665" cy="182880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2ADBB93F-036C-4F77-9880-725C92A086AB}"/>
              </a:ext>
            </a:extLst>
          </p:cNvPr>
          <p:cNvCxnSpPr>
            <a:cxnSpLocks/>
            <a:stCxn id="15" idx="1"/>
            <a:endCxn id="23" idx="1"/>
          </p:cNvCxnSpPr>
          <p:nvPr/>
        </p:nvCxnSpPr>
        <p:spPr>
          <a:xfrm rot="10800000" flipV="1">
            <a:off x="5654561" y="1358458"/>
            <a:ext cx="12700" cy="3427857"/>
          </a:xfrm>
          <a:prstGeom prst="bentConnector3">
            <a:avLst>
              <a:gd name="adj1" fmla="val 1800000"/>
            </a:avLst>
          </a:prstGeom>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46C30527-D715-4D46-AB1F-D87EFB47D4FC}"/>
              </a:ext>
            </a:extLst>
          </p:cNvPr>
          <p:cNvSpPr txBox="1"/>
          <p:nvPr/>
        </p:nvSpPr>
        <p:spPr>
          <a:xfrm>
            <a:off x="5236104" y="1022877"/>
            <a:ext cx="313515" cy="261610"/>
          </a:xfrm>
          <a:prstGeom prst="rect">
            <a:avLst/>
          </a:prstGeom>
          <a:noFill/>
        </p:spPr>
        <p:txBody>
          <a:bodyPr wrap="square">
            <a:spAutoFit/>
          </a:bodyPr>
          <a:lstStyle/>
          <a:p>
            <a:r>
              <a:rPr lang="en-IN" sz="1100" b="1" dirty="0"/>
              <a:t>1</a:t>
            </a:r>
          </a:p>
        </p:txBody>
      </p:sp>
      <p:sp>
        <p:nvSpPr>
          <p:cNvPr id="48" name="TextBox 47">
            <a:extLst>
              <a:ext uri="{FF2B5EF4-FFF2-40B4-BE49-F238E27FC236}">
                <a16:creationId xmlns:a16="http://schemas.microsoft.com/office/drawing/2014/main" id="{1D054337-7309-40B9-BAA4-4ED303647DFD}"/>
              </a:ext>
            </a:extLst>
          </p:cNvPr>
          <p:cNvSpPr txBox="1"/>
          <p:nvPr/>
        </p:nvSpPr>
        <p:spPr>
          <a:xfrm>
            <a:off x="5341045" y="1781991"/>
            <a:ext cx="313515" cy="261610"/>
          </a:xfrm>
          <a:prstGeom prst="rect">
            <a:avLst/>
          </a:prstGeom>
          <a:noFill/>
        </p:spPr>
        <p:txBody>
          <a:bodyPr wrap="square">
            <a:spAutoFit/>
          </a:bodyPr>
          <a:lstStyle/>
          <a:p>
            <a:r>
              <a:rPr lang="en-IN" sz="1100" b="1" dirty="0"/>
              <a:t>1</a:t>
            </a:r>
          </a:p>
        </p:txBody>
      </p:sp>
      <p:sp>
        <p:nvSpPr>
          <p:cNvPr id="50" name="TextBox 49">
            <a:extLst>
              <a:ext uri="{FF2B5EF4-FFF2-40B4-BE49-F238E27FC236}">
                <a16:creationId xmlns:a16="http://schemas.microsoft.com/office/drawing/2014/main" id="{1835834F-EC7D-415D-88BC-C7914EF88F13}"/>
              </a:ext>
            </a:extLst>
          </p:cNvPr>
          <p:cNvSpPr txBox="1"/>
          <p:nvPr/>
        </p:nvSpPr>
        <p:spPr>
          <a:xfrm>
            <a:off x="4132105" y="2730246"/>
            <a:ext cx="313515" cy="261610"/>
          </a:xfrm>
          <a:prstGeom prst="rect">
            <a:avLst/>
          </a:prstGeom>
          <a:noFill/>
        </p:spPr>
        <p:txBody>
          <a:bodyPr wrap="square">
            <a:spAutoFit/>
          </a:bodyPr>
          <a:lstStyle/>
          <a:p>
            <a:r>
              <a:rPr lang="en-IN" sz="1100" b="1" dirty="0"/>
              <a:t>1</a:t>
            </a:r>
          </a:p>
        </p:txBody>
      </p:sp>
      <p:sp>
        <p:nvSpPr>
          <p:cNvPr id="52" name="TextBox 51">
            <a:extLst>
              <a:ext uri="{FF2B5EF4-FFF2-40B4-BE49-F238E27FC236}">
                <a16:creationId xmlns:a16="http://schemas.microsoft.com/office/drawing/2014/main" id="{59393F80-8469-491A-A076-066237E69ECE}"/>
              </a:ext>
            </a:extLst>
          </p:cNvPr>
          <p:cNvSpPr txBox="1"/>
          <p:nvPr/>
        </p:nvSpPr>
        <p:spPr>
          <a:xfrm>
            <a:off x="8396623" y="2911498"/>
            <a:ext cx="313515" cy="261610"/>
          </a:xfrm>
          <a:prstGeom prst="rect">
            <a:avLst/>
          </a:prstGeom>
          <a:noFill/>
        </p:spPr>
        <p:txBody>
          <a:bodyPr wrap="square">
            <a:spAutoFit/>
          </a:bodyPr>
          <a:lstStyle/>
          <a:p>
            <a:r>
              <a:rPr lang="en-IN" sz="1100" b="1" dirty="0"/>
              <a:t>1</a:t>
            </a:r>
          </a:p>
        </p:txBody>
      </p:sp>
      <p:sp>
        <p:nvSpPr>
          <p:cNvPr id="54" name="TextBox 53">
            <a:extLst>
              <a:ext uri="{FF2B5EF4-FFF2-40B4-BE49-F238E27FC236}">
                <a16:creationId xmlns:a16="http://schemas.microsoft.com/office/drawing/2014/main" id="{FCB949FE-6F60-4D46-9D3A-EB68D15B5D85}"/>
              </a:ext>
            </a:extLst>
          </p:cNvPr>
          <p:cNvSpPr txBox="1"/>
          <p:nvPr/>
        </p:nvSpPr>
        <p:spPr>
          <a:xfrm>
            <a:off x="8270406" y="1368507"/>
            <a:ext cx="313515" cy="261610"/>
          </a:xfrm>
          <a:prstGeom prst="rect">
            <a:avLst/>
          </a:prstGeom>
          <a:noFill/>
        </p:spPr>
        <p:txBody>
          <a:bodyPr wrap="square">
            <a:spAutoFit/>
          </a:bodyPr>
          <a:lstStyle/>
          <a:p>
            <a:r>
              <a:rPr lang="en-IN" sz="1100" b="1" dirty="0"/>
              <a:t>1</a:t>
            </a:r>
          </a:p>
        </p:txBody>
      </p:sp>
      <p:sp>
        <p:nvSpPr>
          <p:cNvPr id="56" name="TextBox 55">
            <a:extLst>
              <a:ext uri="{FF2B5EF4-FFF2-40B4-BE49-F238E27FC236}">
                <a16:creationId xmlns:a16="http://schemas.microsoft.com/office/drawing/2014/main" id="{10F9551A-3AE7-4C5C-A125-AED421B790B5}"/>
              </a:ext>
            </a:extLst>
          </p:cNvPr>
          <p:cNvSpPr txBox="1"/>
          <p:nvPr/>
        </p:nvSpPr>
        <p:spPr>
          <a:xfrm>
            <a:off x="5034483" y="1628426"/>
            <a:ext cx="313515" cy="261610"/>
          </a:xfrm>
          <a:prstGeom prst="rect">
            <a:avLst/>
          </a:prstGeom>
          <a:noFill/>
        </p:spPr>
        <p:txBody>
          <a:bodyPr wrap="square">
            <a:spAutoFit/>
          </a:bodyPr>
          <a:lstStyle/>
          <a:p>
            <a:r>
              <a:rPr lang="en-IN" sz="1100" b="1" dirty="0"/>
              <a:t>1</a:t>
            </a:r>
          </a:p>
        </p:txBody>
      </p:sp>
      <p:sp>
        <p:nvSpPr>
          <p:cNvPr id="58" name="TextBox 57">
            <a:extLst>
              <a:ext uri="{FF2B5EF4-FFF2-40B4-BE49-F238E27FC236}">
                <a16:creationId xmlns:a16="http://schemas.microsoft.com/office/drawing/2014/main" id="{FE30A453-1D15-4322-A54D-D336BA21FD53}"/>
              </a:ext>
            </a:extLst>
          </p:cNvPr>
          <p:cNvSpPr txBox="1"/>
          <p:nvPr/>
        </p:nvSpPr>
        <p:spPr>
          <a:xfrm>
            <a:off x="5014635" y="4243826"/>
            <a:ext cx="313515" cy="261610"/>
          </a:xfrm>
          <a:prstGeom prst="rect">
            <a:avLst/>
          </a:prstGeom>
          <a:noFill/>
        </p:spPr>
        <p:txBody>
          <a:bodyPr wrap="square">
            <a:spAutoFit/>
          </a:bodyPr>
          <a:lstStyle/>
          <a:p>
            <a:r>
              <a:rPr lang="en-IN" sz="1100" b="1" dirty="0"/>
              <a:t>1</a:t>
            </a:r>
          </a:p>
        </p:txBody>
      </p:sp>
      <p:sp>
        <p:nvSpPr>
          <p:cNvPr id="60" name="TextBox 59">
            <a:extLst>
              <a:ext uri="{FF2B5EF4-FFF2-40B4-BE49-F238E27FC236}">
                <a16:creationId xmlns:a16="http://schemas.microsoft.com/office/drawing/2014/main" id="{5CFC5C40-47AD-4A33-8B2E-BA0C8D2A065A}"/>
              </a:ext>
            </a:extLst>
          </p:cNvPr>
          <p:cNvSpPr txBox="1"/>
          <p:nvPr/>
        </p:nvSpPr>
        <p:spPr>
          <a:xfrm>
            <a:off x="8737492" y="2360030"/>
            <a:ext cx="313515" cy="261610"/>
          </a:xfrm>
          <a:prstGeom prst="rect">
            <a:avLst/>
          </a:prstGeom>
          <a:noFill/>
        </p:spPr>
        <p:txBody>
          <a:bodyPr wrap="square">
            <a:spAutoFit/>
          </a:bodyPr>
          <a:lstStyle/>
          <a:p>
            <a:r>
              <a:rPr lang="en-IN" sz="1100" b="1" dirty="0"/>
              <a:t>*</a:t>
            </a:r>
          </a:p>
        </p:txBody>
      </p:sp>
      <p:sp>
        <p:nvSpPr>
          <p:cNvPr id="62" name="TextBox 61">
            <a:extLst>
              <a:ext uri="{FF2B5EF4-FFF2-40B4-BE49-F238E27FC236}">
                <a16:creationId xmlns:a16="http://schemas.microsoft.com/office/drawing/2014/main" id="{EAA2B523-39E6-4F9F-858C-2266CF378D5B}"/>
              </a:ext>
            </a:extLst>
          </p:cNvPr>
          <p:cNvSpPr txBox="1"/>
          <p:nvPr/>
        </p:nvSpPr>
        <p:spPr>
          <a:xfrm>
            <a:off x="4249065" y="4016388"/>
            <a:ext cx="313515" cy="261610"/>
          </a:xfrm>
          <a:prstGeom prst="rect">
            <a:avLst/>
          </a:prstGeom>
          <a:noFill/>
        </p:spPr>
        <p:txBody>
          <a:bodyPr wrap="square">
            <a:spAutoFit/>
          </a:bodyPr>
          <a:lstStyle/>
          <a:p>
            <a:r>
              <a:rPr lang="en-IN" sz="1100" b="1" dirty="0"/>
              <a:t>*</a:t>
            </a:r>
          </a:p>
        </p:txBody>
      </p:sp>
      <p:sp>
        <p:nvSpPr>
          <p:cNvPr id="64" name="TextBox 63">
            <a:extLst>
              <a:ext uri="{FF2B5EF4-FFF2-40B4-BE49-F238E27FC236}">
                <a16:creationId xmlns:a16="http://schemas.microsoft.com/office/drawing/2014/main" id="{BFE35BAE-D88F-4421-AEDF-4BEA109FF4A0}"/>
              </a:ext>
            </a:extLst>
          </p:cNvPr>
          <p:cNvSpPr txBox="1"/>
          <p:nvPr/>
        </p:nvSpPr>
        <p:spPr>
          <a:xfrm>
            <a:off x="4204321" y="1650608"/>
            <a:ext cx="313515" cy="261610"/>
          </a:xfrm>
          <a:prstGeom prst="rect">
            <a:avLst/>
          </a:prstGeom>
          <a:noFill/>
        </p:spPr>
        <p:txBody>
          <a:bodyPr wrap="square">
            <a:spAutoFit/>
          </a:bodyPr>
          <a:lstStyle/>
          <a:p>
            <a:r>
              <a:rPr lang="en-IN" sz="1100" b="1" dirty="0"/>
              <a:t>*</a:t>
            </a:r>
          </a:p>
        </p:txBody>
      </p:sp>
      <p:sp>
        <p:nvSpPr>
          <p:cNvPr id="65" name="Rectangle 64">
            <a:extLst>
              <a:ext uri="{FF2B5EF4-FFF2-40B4-BE49-F238E27FC236}">
                <a16:creationId xmlns:a16="http://schemas.microsoft.com/office/drawing/2014/main" id="{D256209B-7B14-4AD8-BC20-41618141E147}"/>
              </a:ext>
            </a:extLst>
          </p:cNvPr>
          <p:cNvSpPr/>
          <p:nvPr/>
        </p:nvSpPr>
        <p:spPr>
          <a:xfrm>
            <a:off x="8961277" y="4628471"/>
            <a:ext cx="2657742" cy="170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a:extLst>
              <a:ext uri="{FF2B5EF4-FFF2-40B4-BE49-F238E27FC236}">
                <a16:creationId xmlns:a16="http://schemas.microsoft.com/office/drawing/2014/main" id="{3A74DA8D-37D7-4C15-8087-5FE36AC09532}"/>
              </a:ext>
            </a:extLst>
          </p:cNvPr>
          <p:cNvSpPr txBox="1"/>
          <p:nvPr/>
        </p:nvSpPr>
        <p:spPr>
          <a:xfrm>
            <a:off x="8961277" y="4618677"/>
            <a:ext cx="2657742"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b="1" dirty="0"/>
              <a:t>A</a:t>
            </a:r>
            <a:r>
              <a:rPr lang="en-IN" sz="1100" b="1" dirty="0" err="1"/>
              <a:t>dmin</a:t>
            </a:r>
            <a:endParaRPr lang="en-IN" sz="1400" b="1" dirty="0"/>
          </a:p>
        </p:txBody>
      </p:sp>
      <p:sp>
        <p:nvSpPr>
          <p:cNvPr id="67" name="TextBox 66">
            <a:extLst>
              <a:ext uri="{FF2B5EF4-FFF2-40B4-BE49-F238E27FC236}">
                <a16:creationId xmlns:a16="http://schemas.microsoft.com/office/drawing/2014/main" id="{B12FC95B-1D17-47BD-83D0-1E2A33FBB51D}"/>
              </a:ext>
            </a:extLst>
          </p:cNvPr>
          <p:cNvSpPr txBox="1"/>
          <p:nvPr/>
        </p:nvSpPr>
        <p:spPr>
          <a:xfrm>
            <a:off x="9031237" y="4862064"/>
            <a:ext cx="1830467" cy="507831"/>
          </a:xfrm>
          <a:prstGeom prst="rect">
            <a:avLst/>
          </a:prstGeom>
          <a:noFill/>
        </p:spPr>
        <p:txBody>
          <a:bodyPr wrap="square">
            <a:spAutoFit/>
          </a:bodyPr>
          <a:lstStyle/>
          <a:p>
            <a:r>
              <a:rPr lang="en-IN" sz="900" b="1" dirty="0"/>
              <a:t>-id : long</a:t>
            </a:r>
          </a:p>
          <a:p>
            <a:r>
              <a:rPr lang="en-IN" sz="900" b="1" dirty="0"/>
              <a:t>-name : String</a:t>
            </a:r>
          </a:p>
          <a:p>
            <a:r>
              <a:rPr lang="en-IN" sz="900" b="1" dirty="0"/>
              <a:t>-password: String</a:t>
            </a:r>
            <a:endParaRPr lang="en-IN" sz="1100" b="1" dirty="0"/>
          </a:p>
        </p:txBody>
      </p:sp>
      <p:cxnSp>
        <p:nvCxnSpPr>
          <p:cNvPr id="68" name="Straight Connector 67">
            <a:extLst>
              <a:ext uri="{FF2B5EF4-FFF2-40B4-BE49-F238E27FC236}">
                <a16:creationId xmlns:a16="http://schemas.microsoft.com/office/drawing/2014/main" id="{1D1D3FFE-AA34-42AA-B01F-FA11EC7EFDB2}"/>
              </a:ext>
            </a:extLst>
          </p:cNvPr>
          <p:cNvCxnSpPr/>
          <p:nvPr/>
        </p:nvCxnSpPr>
        <p:spPr>
          <a:xfrm>
            <a:off x="8961277" y="6163288"/>
            <a:ext cx="2657742" cy="0"/>
          </a:xfrm>
          <a:prstGeom prst="line">
            <a:avLst/>
          </a:prstGeom>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AB14D4EA-64C1-45B3-8F5D-61781BF5B5FD}"/>
              </a:ext>
            </a:extLst>
          </p:cNvPr>
          <p:cNvSpPr txBox="1"/>
          <p:nvPr/>
        </p:nvSpPr>
        <p:spPr>
          <a:xfrm>
            <a:off x="8191086" y="4824795"/>
            <a:ext cx="313515" cy="261610"/>
          </a:xfrm>
          <a:prstGeom prst="rect">
            <a:avLst/>
          </a:prstGeom>
          <a:noFill/>
        </p:spPr>
        <p:txBody>
          <a:bodyPr wrap="square">
            <a:spAutoFit/>
          </a:bodyPr>
          <a:lstStyle/>
          <a:p>
            <a:r>
              <a:rPr lang="en-IN" sz="1100" b="1" dirty="0"/>
              <a:t>1</a:t>
            </a:r>
          </a:p>
        </p:txBody>
      </p:sp>
      <p:sp>
        <p:nvSpPr>
          <p:cNvPr id="72" name="TextBox 71">
            <a:extLst>
              <a:ext uri="{FF2B5EF4-FFF2-40B4-BE49-F238E27FC236}">
                <a16:creationId xmlns:a16="http://schemas.microsoft.com/office/drawing/2014/main" id="{4E75E7E8-6216-4FE7-98AA-04DD5EC6EEC5}"/>
              </a:ext>
            </a:extLst>
          </p:cNvPr>
          <p:cNvSpPr txBox="1"/>
          <p:nvPr/>
        </p:nvSpPr>
        <p:spPr>
          <a:xfrm>
            <a:off x="8682742" y="5023321"/>
            <a:ext cx="313515" cy="261610"/>
          </a:xfrm>
          <a:prstGeom prst="rect">
            <a:avLst/>
          </a:prstGeom>
          <a:noFill/>
        </p:spPr>
        <p:txBody>
          <a:bodyPr wrap="square">
            <a:spAutoFit/>
          </a:bodyPr>
          <a:lstStyle/>
          <a:p>
            <a:r>
              <a:rPr lang="en-IN" sz="1100" b="1" dirty="0"/>
              <a:t>1</a:t>
            </a:r>
          </a:p>
        </p:txBody>
      </p:sp>
      <p:cxnSp>
        <p:nvCxnSpPr>
          <p:cNvPr id="74" name="Straight Connector 73">
            <a:extLst>
              <a:ext uri="{FF2B5EF4-FFF2-40B4-BE49-F238E27FC236}">
                <a16:creationId xmlns:a16="http://schemas.microsoft.com/office/drawing/2014/main" id="{2828073A-FD2F-43D2-B529-A71B532474C5}"/>
              </a:ext>
            </a:extLst>
          </p:cNvPr>
          <p:cNvCxnSpPr/>
          <p:nvPr/>
        </p:nvCxnSpPr>
        <p:spPr>
          <a:xfrm>
            <a:off x="8242342" y="4749482"/>
            <a:ext cx="753915" cy="2696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430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A9293469-3A19-40E6-B97C-0D41AF085BCC}"/>
              </a:ext>
            </a:extLst>
          </p:cNvPr>
          <p:cNvSpPr/>
          <p:nvPr/>
        </p:nvSpPr>
        <p:spPr>
          <a:xfrm>
            <a:off x="2632549" y="3121669"/>
            <a:ext cx="188595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000" b="1" dirty="0">
                <a:solidFill>
                  <a:srgbClr val="000000"/>
                </a:solidFill>
                <a:effectLst/>
                <a:ea typeface="Calibri" panose="020F0502020204030204" pitchFamily="34" charset="0"/>
                <a:cs typeface="Times New Roman" panose="02020603050405020304" pitchFamily="18" charset="0"/>
              </a:rPr>
              <a:t>Search Students</a:t>
            </a:r>
            <a:endParaRPr lang="en-IN" sz="1100" dirty="0">
              <a:effectLst/>
              <a:ea typeface="Calibri" panose="020F0502020204030204" pitchFamily="34" charset="0"/>
              <a:cs typeface="Times New Roman" panose="02020603050405020304" pitchFamily="18" charset="0"/>
            </a:endParaRPr>
          </a:p>
        </p:txBody>
      </p:sp>
      <p:sp>
        <p:nvSpPr>
          <p:cNvPr id="62" name="Oval 61">
            <a:extLst>
              <a:ext uri="{FF2B5EF4-FFF2-40B4-BE49-F238E27FC236}">
                <a16:creationId xmlns:a16="http://schemas.microsoft.com/office/drawing/2014/main" id="{9A807E1F-6154-4A37-B4B8-B5508D6CDF75}"/>
              </a:ext>
            </a:extLst>
          </p:cNvPr>
          <p:cNvSpPr/>
          <p:nvPr/>
        </p:nvSpPr>
        <p:spPr>
          <a:xfrm>
            <a:off x="4794724" y="3041024"/>
            <a:ext cx="131445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000" dirty="0">
                <a:solidFill>
                  <a:srgbClr val="000000"/>
                </a:solidFill>
                <a:effectLst/>
                <a:ea typeface="Calibri" panose="020F0502020204030204" pitchFamily="34" charset="0"/>
                <a:cs typeface="Times New Roman" panose="02020603050405020304" pitchFamily="18" charset="0"/>
              </a:rPr>
              <a:t>Update Student Data</a:t>
            </a:r>
            <a:endParaRPr lang="en-IN" sz="1100" dirty="0">
              <a:effectLst/>
              <a:ea typeface="Calibri" panose="020F0502020204030204" pitchFamily="34" charset="0"/>
              <a:cs typeface="Times New Roman" panose="02020603050405020304" pitchFamily="18" charset="0"/>
            </a:endParaRPr>
          </a:p>
        </p:txBody>
      </p:sp>
      <p:sp>
        <p:nvSpPr>
          <p:cNvPr id="63" name="Oval 62">
            <a:extLst>
              <a:ext uri="{FF2B5EF4-FFF2-40B4-BE49-F238E27FC236}">
                <a16:creationId xmlns:a16="http://schemas.microsoft.com/office/drawing/2014/main" id="{E7E482C2-81E3-4866-B2C7-F2B673F7556D}"/>
              </a:ext>
            </a:extLst>
          </p:cNvPr>
          <p:cNvSpPr/>
          <p:nvPr/>
        </p:nvSpPr>
        <p:spPr>
          <a:xfrm>
            <a:off x="1365724" y="1821824"/>
            <a:ext cx="150495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a:solidFill>
                  <a:srgbClr val="000000"/>
                </a:solidFill>
                <a:effectLst/>
                <a:ea typeface="Calibri" panose="020F0502020204030204" pitchFamily="34" charset="0"/>
                <a:cs typeface="Times New Roman" panose="02020603050405020304" pitchFamily="18" charset="0"/>
              </a:rPr>
              <a:t>Login/Register</a:t>
            </a:r>
            <a:endParaRPr lang="en-IN" sz="1100">
              <a:effectLst/>
              <a:ea typeface="Calibri" panose="020F0502020204030204" pitchFamily="34" charset="0"/>
              <a:cs typeface="Times New Roman" panose="02020603050405020304" pitchFamily="18" charset="0"/>
            </a:endParaRPr>
          </a:p>
        </p:txBody>
      </p:sp>
      <p:sp>
        <p:nvSpPr>
          <p:cNvPr id="64" name="Oval 63">
            <a:extLst>
              <a:ext uri="{FF2B5EF4-FFF2-40B4-BE49-F238E27FC236}">
                <a16:creationId xmlns:a16="http://schemas.microsoft.com/office/drawing/2014/main" id="{2C919F75-8E9C-42A3-8CA3-53A1680F1834}"/>
              </a:ext>
            </a:extLst>
          </p:cNvPr>
          <p:cNvSpPr/>
          <p:nvPr/>
        </p:nvSpPr>
        <p:spPr>
          <a:xfrm>
            <a:off x="5042374" y="1231274"/>
            <a:ext cx="1038225"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000">
                <a:solidFill>
                  <a:srgbClr val="000000"/>
                </a:solidFill>
                <a:effectLst/>
                <a:ea typeface="Calibri" panose="020F0502020204030204" pitchFamily="34" charset="0"/>
                <a:cs typeface="Times New Roman" panose="02020603050405020304" pitchFamily="18" charset="0"/>
              </a:rPr>
              <a:t>Upload Certificate</a:t>
            </a:r>
            <a:endParaRPr lang="en-IN" sz="1100">
              <a:effectLst/>
              <a:ea typeface="Calibri" panose="020F0502020204030204" pitchFamily="34" charset="0"/>
              <a:cs typeface="Times New Roman" panose="02020603050405020304" pitchFamily="18" charset="0"/>
            </a:endParaRPr>
          </a:p>
        </p:txBody>
      </p:sp>
      <p:sp>
        <p:nvSpPr>
          <p:cNvPr id="65" name="Oval 64">
            <a:extLst>
              <a:ext uri="{FF2B5EF4-FFF2-40B4-BE49-F238E27FC236}">
                <a16:creationId xmlns:a16="http://schemas.microsoft.com/office/drawing/2014/main" id="{26B46BA4-92DD-4E1D-A332-6B5EAC4839C1}"/>
              </a:ext>
            </a:extLst>
          </p:cNvPr>
          <p:cNvSpPr/>
          <p:nvPr/>
        </p:nvSpPr>
        <p:spPr>
          <a:xfrm>
            <a:off x="2870674" y="1266834"/>
            <a:ext cx="171450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dirty="0">
                <a:solidFill>
                  <a:srgbClr val="000000"/>
                </a:solidFill>
                <a:effectLst/>
                <a:ea typeface="Calibri" panose="020F0502020204030204" pitchFamily="34" charset="0"/>
                <a:cs typeface="Times New Roman" panose="02020603050405020304" pitchFamily="18" charset="0"/>
              </a:rPr>
              <a:t>Add student data</a:t>
            </a:r>
            <a:endParaRPr lang="en-IN" sz="1100" dirty="0">
              <a:effectLst/>
              <a:ea typeface="Calibri" panose="020F0502020204030204" pitchFamily="34" charset="0"/>
              <a:cs typeface="Times New Roman" panose="02020603050405020304" pitchFamily="18" charset="0"/>
            </a:endParaRPr>
          </a:p>
        </p:txBody>
      </p:sp>
      <p:cxnSp>
        <p:nvCxnSpPr>
          <p:cNvPr id="66" name="Straight Arrow Connector 65">
            <a:extLst>
              <a:ext uri="{FF2B5EF4-FFF2-40B4-BE49-F238E27FC236}">
                <a16:creationId xmlns:a16="http://schemas.microsoft.com/office/drawing/2014/main" id="{9C4E686E-4228-48BB-AF9C-3CB67739C7C0}"/>
              </a:ext>
            </a:extLst>
          </p:cNvPr>
          <p:cNvCxnSpPr/>
          <p:nvPr/>
        </p:nvCxnSpPr>
        <p:spPr>
          <a:xfrm flipV="1">
            <a:off x="2756374" y="1821189"/>
            <a:ext cx="209550" cy="180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82E5B5C3-FEA5-4800-ACA4-23A8CAC4D286}"/>
              </a:ext>
            </a:extLst>
          </p:cNvPr>
          <p:cNvCxnSpPr/>
          <p:nvPr/>
        </p:nvCxnSpPr>
        <p:spPr>
          <a:xfrm flipV="1">
            <a:off x="4604224" y="1642754"/>
            <a:ext cx="438150" cy="45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B76B3C0-8FE1-4A2A-A08C-0CF2865E2DCD}"/>
              </a:ext>
            </a:extLst>
          </p:cNvPr>
          <p:cNvCxnSpPr/>
          <p:nvPr/>
        </p:nvCxnSpPr>
        <p:spPr>
          <a:xfrm flipV="1">
            <a:off x="4556599" y="3402339"/>
            <a:ext cx="238125" cy="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35F8D9D-AE53-4591-85C8-4F1EAA8B4F30}"/>
              </a:ext>
            </a:extLst>
          </p:cNvPr>
          <p:cNvCxnSpPr/>
          <p:nvPr/>
        </p:nvCxnSpPr>
        <p:spPr>
          <a:xfrm>
            <a:off x="2499199" y="2498099"/>
            <a:ext cx="466725" cy="723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7EC17F85-9B46-4457-9305-7983F912B7C1}"/>
              </a:ext>
            </a:extLst>
          </p:cNvPr>
          <p:cNvSpPr/>
          <p:nvPr/>
        </p:nvSpPr>
        <p:spPr>
          <a:xfrm>
            <a:off x="1146649" y="878214"/>
            <a:ext cx="5086350" cy="312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71" name="Oval 70">
            <a:extLst>
              <a:ext uri="{FF2B5EF4-FFF2-40B4-BE49-F238E27FC236}">
                <a16:creationId xmlns:a16="http://schemas.microsoft.com/office/drawing/2014/main" id="{A77170DD-2FBE-4287-991D-2F4E25221322}"/>
              </a:ext>
            </a:extLst>
          </p:cNvPr>
          <p:cNvSpPr/>
          <p:nvPr/>
        </p:nvSpPr>
        <p:spPr>
          <a:xfrm>
            <a:off x="2965924" y="2212349"/>
            <a:ext cx="222885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000" b="1">
                <a:solidFill>
                  <a:srgbClr val="000000"/>
                </a:solidFill>
                <a:effectLst/>
                <a:ea typeface="Calibri" panose="020F0502020204030204" pitchFamily="34" charset="0"/>
                <a:cs typeface="Times New Roman" panose="02020603050405020304" pitchFamily="18" charset="0"/>
              </a:rPr>
              <a:t>Schedule Placement Drive</a:t>
            </a:r>
            <a:endParaRPr lang="en-IN" sz="1100">
              <a:effectLst/>
              <a:ea typeface="Calibri" panose="020F0502020204030204" pitchFamily="34"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16877E38-E09E-40FD-ADEA-338DF64FD095}"/>
              </a:ext>
            </a:extLst>
          </p:cNvPr>
          <p:cNvCxnSpPr/>
          <p:nvPr/>
        </p:nvCxnSpPr>
        <p:spPr>
          <a:xfrm>
            <a:off x="2870674" y="2221239"/>
            <a:ext cx="304800" cy="142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3" name="Picture 72">
            <a:extLst>
              <a:ext uri="{FF2B5EF4-FFF2-40B4-BE49-F238E27FC236}">
                <a16:creationId xmlns:a16="http://schemas.microsoft.com/office/drawing/2014/main" id="{FDEB2591-8AD9-4C59-AEC0-C83D81388CAC}"/>
              </a:ext>
            </a:extLst>
          </p:cNvPr>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3844" y="1892944"/>
            <a:ext cx="461645" cy="314325"/>
          </a:xfrm>
          <a:prstGeom prst="rect">
            <a:avLst/>
          </a:prstGeom>
        </p:spPr>
      </p:pic>
      <p:sp>
        <p:nvSpPr>
          <p:cNvPr id="74" name="Text Box 2">
            <a:extLst>
              <a:ext uri="{FF2B5EF4-FFF2-40B4-BE49-F238E27FC236}">
                <a16:creationId xmlns:a16="http://schemas.microsoft.com/office/drawing/2014/main" id="{ED5EE261-5E6D-4A41-BAE1-A3B297017190}"/>
              </a:ext>
            </a:extLst>
          </p:cNvPr>
          <p:cNvSpPr txBox="1">
            <a:spLocks noChangeArrowheads="1"/>
          </p:cNvSpPr>
          <p:nvPr/>
        </p:nvSpPr>
        <p:spPr bwMode="auto">
          <a:xfrm>
            <a:off x="136364" y="2259974"/>
            <a:ext cx="847725" cy="570230"/>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University/College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5" name="Straight Arrow Connector 74">
            <a:extLst>
              <a:ext uri="{FF2B5EF4-FFF2-40B4-BE49-F238E27FC236}">
                <a16:creationId xmlns:a16="http://schemas.microsoft.com/office/drawing/2014/main" id="{1FB5ABB6-336F-4ECA-8EAD-D6CCF7103D80}"/>
              </a:ext>
            </a:extLst>
          </p:cNvPr>
          <p:cNvCxnSpPr/>
          <p:nvPr/>
        </p:nvCxnSpPr>
        <p:spPr>
          <a:xfrm flipV="1">
            <a:off x="936464" y="2202824"/>
            <a:ext cx="428625" cy="45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 Box 2">
            <a:extLst>
              <a:ext uri="{FF2B5EF4-FFF2-40B4-BE49-F238E27FC236}">
                <a16:creationId xmlns:a16="http://schemas.microsoft.com/office/drawing/2014/main" id="{61AFBF92-0837-4DE6-8CFB-798B71CD8DED}"/>
              </a:ext>
            </a:extLst>
          </p:cNvPr>
          <p:cNvSpPr txBox="1">
            <a:spLocks noChangeArrowheads="1"/>
          </p:cNvSpPr>
          <p:nvPr/>
        </p:nvSpPr>
        <p:spPr bwMode="auto">
          <a:xfrm>
            <a:off x="1065686" y="4288481"/>
            <a:ext cx="3800475"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Use case diagram for University/Colleges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Oval 76">
            <a:extLst>
              <a:ext uri="{FF2B5EF4-FFF2-40B4-BE49-F238E27FC236}">
                <a16:creationId xmlns:a16="http://schemas.microsoft.com/office/drawing/2014/main" id="{4ECF5500-E45C-4B5F-9488-0EC9B8543E11}"/>
              </a:ext>
            </a:extLst>
          </p:cNvPr>
          <p:cNvSpPr/>
          <p:nvPr/>
        </p:nvSpPr>
        <p:spPr>
          <a:xfrm>
            <a:off x="8300241" y="4584391"/>
            <a:ext cx="1714500" cy="9715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000" b="1">
                <a:solidFill>
                  <a:srgbClr val="000000"/>
                </a:solidFill>
                <a:effectLst/>
                <a:ea typeface="Calibri" panose="020F0502020204030204" pitchFamily="34" charset="0"/>
                <a:cs typeface="Times New Roman" panose="02020603050405020304" pitchFamily="18" charset="0"/>
              </a:rPr>
              <a:t>Search for  College/University</a:t>
            </a:r>
            <a:endParaRPr lang="en-IN" sz="1100">
              <a:effectLst/>
              <a:ea typeface="Calibri" panose="020F0502020204030204" pitchFamily="34" charset="0"/>
              <a:cs typeface="Times New Roman" panose="02020603050405020304" pitchFamily="18" charset="0"/>
            </a:endParaRPr>
          </a:p>
        </p:txBody>
      </p:sp>
      <p:sp>
        <p:nvSpPr>
          <p:cNvPr id="78" name="Oval 77">
            <a:extLst>
              <a:ext uri="{FF2B5EF4-FFF2-40B4-BE49-F238E27FC236}">
                <a16:creationId xmlns:a16="http://schemas.microsoft.com/office/drawing/2014/main" id="{3D10A79D-985B-42C1-BDCF-33BE2F55F14F}"/>
              </a:ext>
            </a:extLst>
          </p:cNvPr>
          <p:cNvSpPr/>
          <p:nvPr/>
        </p:nvSpPr>
        <p:spPr>
          <a:xfrm>
            <a:off x="7061991" y="3831916"/>
            <a:ext cx="1000125" cy="8477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a:solidFill>
                  <a:srgbClr val="000000"/>
                </a:solidFill>
                <a:effectLst/>
                <a:ea typeface="Calibri" panose="020F0502020204030204" pitchFamily="34" charset="0"/>
                <a:cs typeface="Times New Roman" panose="02020603050405020304" pitchFamily="18" charset="0"/>
              </a:rPr>
              <a:t>Login/ Register</a:t>
            </a:r>
            <a:endParaRPr lang="en-IN" sz="1100">
              <a:effectLst/>
              <a:ea typeface="Calibri" panose="020F0502020204030204" pitchFamily="34" charset="0"/>
              <a:cs typeface="Times New Roman" panose="02020603050405020304" pitchFamily="18" charset="0"/>
            </a:endParaRPr>
          </a:p>
        </p:txBody>
      </p:sp>
      <p:sp>
        <p:nvSpPr>
          <p:cNvPr id="79" name="Oval 78">
            <a:extLst>
              <a:ext uri="{FF2B5EF4-FFF2-40B4-BE49-F238E27FC236}">
                <a16:creationId xmlns:a16="http://schemas.microsoft.com/office/drawing/2014/main" id="{46C3AB8F-E6E1-4C9F-B778-8F2FCA112E82}"/>
              </a:ext>
            </a:extLst>
          </p:cNvPr>
          <p:cNvSpPr/>
          <p:nvPr/>
        </p:nvSpPr>
        <p:spPr>
          <a:xfrm>
            <a:off x="10510041" y="3736031"/>
            <a:ext cx="1266825"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000000"/>
                </a:solidFill>
                <a:effectLst/>
                <a:ea typeface="Calibri" panose="020F0502020204030204" pitchFamily="34" charset="0"/>
                <a:cs typeface="Times New Roman" panose="02020603050405020304" pitchFamily="18" charset="0"/>
              </a:rPr>
              <a:t>View Certificate</a:t>
            </a:r>
            <a:endParaRPr lang="en-IN" sz="1100">
              <a:effectLst/>
              <a:ea typeface="Calibri" panose="020F0502020204030204" pitchFamily="34" charset="0"/>
              <a:cs typeface="Times New Roman" panose="02020603050405020304" pitchFamily="18" charset="0"/>
            </a:endParaRPr>
          </a:p>
        </p:txBody>
      </p:sp>
      <p:sp>
        <p:nvSpPr>
          <p:cNvPr id="80" name="Oval 79">
            <a:extLst>
              <a:ext uri="{FF2B5EF4-FFF2-40B4-BE49-F238E27FC236}">
                <a16:creationId xmlns:a16="http://schemas.microsoft.com/office/drawing/2014/main" id="{3E7CD026-6789-4EAA-9F7E-BD74C6EB294F}"/>
              </a:ext>
            </a:extLst>
          </p:cNvPr>
          <p:cNvSpPr/>
          <p:nvPr/>
        </p:nvSpPr>
        <p:spPr>
          <a:xfrm>
            <a:off x="8424066" y="3124526"/>
            <a:ext cx="171450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a:solidFill>
                  <a:srgbClr val="000000"/>
                </a:solidFill>
                <a:effectLst/>
                <a:ea typeface="Calibri" panose="020F0502020204030204" pitchFamily="34" charset="0"/>
                <a:cs typeface="Times New Roman" panose="02020603050405020304" pitchFamily="18" charset="0"/>
              </a:rPr>
              <a:t>Search Student</a:t>
            </a:r>
            <a:endParaRPr lang="en-IN" sz="1100">
              <a:effectLst/>
              <a:ea typeface="Calibri" panose="020F0502020204030204" pitchFamily="34" charset="0"/>
              <a:cs typeface="Times New Roman" panose="02020603050405020304" pitchFamily="18" charset="0"/>
            </a:endParaRPr>
          </a:p>
        </p:txBody>
      </p:sp>
      <p:cxnSp>
        <p:nvCxnSpPr>
          <p:cNvPr id="81" name="Straight Arrow Connector 80">
            <a:extLst>
              <a:ext uri="{FF2B5EF4-FFF2-40B4-BE49-F238E27FC236}">
                <a16:creationId xmlns:a16="http://schemas.microsoft.com/office/drawing/2014/main" id="{0F359158-AE99-4AF2-A007-7C845A795A01}"/>
              </a:ext>
            </a:extLst>
          </p:cNvPr>
          <p:cNvCxnSpPr/>
          <p:nvPr/>
        </p:nvCxnSpPr>
        <p:spPr>
          <a:xfrm flipV="1">
            <a:off x="8062116" y="3688406"/>
            <a:ext cx="428625" cy="390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D07BF4AD-332E-4146-ADC2-2506B6B999A7}"/>
              </a:ext>
            </a:extLst>
          </p:cNvPr>
          <p:cNvCxnSpPr/>
          <p:nvPr/>
        </p:nvCxnSpPr>
        <p:spPr>
          <a:xfrm>
            <a:off x="10138566" y="3584266"/>
            <a:ext cx="485775" cy="314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14FE283-0BB8-47D0-A54C-9FD6B67C630D}"/>
              </a:ext>
            </a:extLst>
          </p:cNvPr>
          <p:cNvCxnSpPr/>
          <p:nvPr/>
        </p:nvCxnSpPr>
        <p:spPr>
          <a:xfrm>
            <a:off x="8004331" y="4498666"/>
            <a:ext cx="390525"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Rectangle 83">
            <a:extLst>
              <a:ext uri="{FF2B5EF4-FFF2-40B4-BE49-F238E27FC236}">
                <a16:creationId xmlns:a16="http://schemas.microsoft.com/office/drawing/2014/main" id="{269ED00B-1811-4C48-892D-242C914CB424}"/>
              </a:ext>
            </a:extLst>
          </p:cNvPr>
          <p:cNvSpPr/>
          <p:nvPr/>
        </p:nvSpPr>
        <p:spPr>
          <a:xfrm>
            <a:off x="6842916" y="2888306"/>
            <a:ext cx="5086350" cy="312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85" name="Picture 84">
            <a:extLst>
              <a:ext uri="{FF2B5EF4-FFF2-40B4-BE49-F238E27FC236}">
                <a16:creationId xmlns:a16="http://schemas.microsoft.com/office/drawing/2014/main" id="{DF2CC9E4-9C1F-4979-A827-A3716038AC75}"/>
              </a:ext>
            </a:extLst>
          </p:cNvPr>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66616" y="4269431"/>
            <a:ext cx="461645" cy="314325"/>
          </a:xfrm>
          <a:prstGeom prst="rect">
            <a:avLst/>
          </a:prstGeom>
        </p:spPr>
      </p:pic>
      <p:sp>
        <p:nvSpPr>
          <p:cNvPr id="86" name="Text Box 2">
            <a:extLst>
              <a:ext uri="{FF2B5EF4-FFF2-40B4-BE49-F238E27FC236}">
                <a16:creationId xmlns:a16="http://schemas.microsoft.com/office/drawing/2014/main" id="{4EBE7185-2462-4495-94BC-ED66C43D0F36}"/>
              </a:ext>
            </a:extLst>
          </p:cNvPr>
          <p:cNvSpPr txBox="1">
            <a:spLocks noChangeArrowheads="1"/>
          </p:cNvSpPr>
          <p:nvPr/>
        </p:nvSpPr>
        <p:spPr bwMode="auto">
          <a:xfrm>
            <a:off x="5809136" y="4682181"/>
            <a:ext cx="847725" cy="386080"/>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Corporate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87" name="Straight Arrow Connector 86">
            <a:extLst>
              <a:ext uri="{FF2B5EF4-FFF2-40B4-BE49-F238E27FC236}">
                <a16:creationId xmlns:a16="http://schemas.microsoft.com/office/drawing/2014/main" id="{58D0C3F3-4251-4B00-AAC6-C495274E5251}"/>
              </a:ext>
            </a:extLst>
          </p:cNvPr>
          <p:cNvCxnSpPr/>
          <p:nvPr/>
        </p:nvCxnSpPr>
        <p:spPr>
          <a:xfrm flipV="1">
            <a:off x="6609236" y="4350711"/>
            <a:ext cx="428625" cy="45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Text Box 2">
            <a:extLst>
              <a:ext uri="{FF2B5EF4-FFF2-40B4-BE49-F238E27FC236}">
                <a16:creationId xmlns:a16="http://schemas.microsoft.com/office/drawing/2014/main" id="{0397AD0D-1C60-468A-A7A5-D0E1EE17B6A0}"/>
              </a:ext>
            </a:extLst>
          </p:cNvPr>
          <p:cNvSpPr txBox="1">
            <a:spLocks noChangeArrowheads="1"/>
          </p:cNvSpPr>
          <p:nvPr/>
        </p:nvSpPr>
        <p:spPr bwMode="auto">
          <a:xfrm>
            <a:off x="6879374" y="2420501"/>
            <a:ext cx="3800475" cy="3429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Use case diagram for Corporate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1" name="Text Box 2">
            <a:extLst>
              <a:ext uri="{FF2B5EF4-FFF2-40B4-BE49-F238E27FC236}">
                <a16:creationId xmlns:a16="http://schemas.microsoft.com/office/drawing/2014/main" id="{E37A36B8-AEE6-470F-BD0E-3A2C137D5137}"/>
              </a:ext>
            </a:extLst>
          </p:cNvPr>
          <p:cNvSpPr txBox="1">
            <a:spLocks noChangeArrowheads="1"/>
          </p:cNvSpPr>
          <p:nvPr/>
        </p:nvSpPr>
        <p:spPr bwMode="auto">
          <a:xfrm>
            <a:off x="1044677" y="335289"/>
            <a:ext cx="3800475"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Use case </a:t>
            </a:r>
            <a:r>
              <a:rPr lang="en-IN" sz="1400" b="1" dirty="0">
                <a:latin typeface="Calibri" panose="020F0502020204030204" pitchFamily="34" charset="0"/>
                <a:ea typeface="Calibri" panose="020F0502020204030204" pitchFamily="34" charset="0"/>
                <a:cs typeface="Times New Roman" panose="02020603050405020304" pitchFamily="18" charset="0"/>
              </a:rPr>
              <a:t>Diagrams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476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9AB7145-3340-426D-A1D7-B47D566F5038}"/>
              </a:ext>
            </a:extLst>
          </p:cNvPr>
          <p:cNvSpPr/>
          <p:nvPr/>
        </p:nvSpPr>
        <p:spPr>
          <a:xfrm>
            <a:off x="5391150" y="3424237"/>
            <a:ext cx="1885950" cy="8191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b="1">
                <a:solidFill>
                  <a:srgbClr val="000000"/>
                </a:solidFill>
                <a:effectLst/>
                <a:ea typeface="Calibri" panose="020F0502020204030204" pitchFamily="34" charset="0"/>
                <a:cs typeface="Times New Roman" panose="02020603050405020304" pitchFamily="18" charset="0"/>
              </a:rPr>
              <a:t>View Pending University Registration Requests</a:t>
            </a:r>
            <a:endParaRPr lang="en-IN" sz="1100">
              <a:effectLst/>
              <a:ea typeface="Calibri" panose="020F0502020204030204" pitchFamily="34" charset="0"/>
              <a:cs typeface="Times New Roman" panose="02020603050405020304" pitchFamily="18" charset="0"/>
            </a:endParaRPr>
          </a:p>
          <a:p>
            <a:pPr algn="ctr">
              <a:lnSpc>
                <a:spcPct val="107000"/>
              </a:lnSpc>
              <a:spcAft>
                <a:spcPts val="800"/>
              </a:spcAft>
            </a:pPr>
            <a:r>
              <a:rPr lang="en-US" sz="1000">
                <a:solidFill>
                  <a:srgbClr val="000000"/>
                </a:solidFill>
                <a:effectLst/>
                <a:ea typeface="Calibri" panose="020F0502020204030204" pitchFamily="34" charset="0"/>
                <a:cs typeface="Times New Roman" panose="02020603050405020304" pitchFamily="18" charset="0"/>
              </a:rPr>
              <a:t> </a:t>
            </a:r>
            <a:endParaRPr lang="en-IN" sz="1100">
              <a:effectLst/>
              <a:ea typeface="Calibri" panose="020F0502020204030204" pitchFamily="34" charset="0"/>
              <a:cs typeface="Times New Roman" panose="02020603050405020304" pitchFamily="18" charset="0"/>
            </a:endParaRPr>
          </a:p>
        </p:txBody>
      </p:sp>
      <p:sp>
        <p:nvSpPr>
          <p:cNvPr id="3" name="Oval 2">
            <a:extLst>
              <a:ext uri="{FF2B5EF4-FFF2-40B4-BE49-F238E27FC236}">
                <a16:creationId xmlns:a16="http://schemas.microsoft.com/office/drawing/2014/main" id="{86A388A0-3513-4689-BB17-32DAD412EE9E}"/>
              </a:ext>
            </a:extLst>
          </p:cNvPr>
          <p:cNvSpPr/>
          <p:nvPr/>
        </p:nvSpPr>
        <p:spPr>
          <a:xfrm>
            <a:off x="4486275" y="2395537"/>
            <a:ext cx="100965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a:solidFill>
                  <a:srgbClr val="000000"/>
                </a:solidFill>
                <a:effectLst/>
                <a:ea typeface="Calibri" panose="020F0502020204030204" pitchFamily="34" charset="0"/>
                <a:cs typeface="Times New Roman" panose="02020603050405020304" pitchFamily="18" charset="0"/>
              </a:rPr>
              <a:t>Login/ Register</a:t>
            </a:r>
            <a:endParaRPr lang="en-IN" sz="1100">
              <a:effectLst/>
              <a:ea typeface="Calibri" panose="020F050202020403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6980BE3F-20A3-4765-B8B0-2F909FFCC149}"/>
              </a:ext>
            </a:extLst>
          </p:cNvPr>
          <p:cNvSpPr/>
          <p:nvPr/>
        </p:nvSpPr>
        <p:spPr>
          <a:xfrm>
            <a:off x="8077200" y="2300287"/>
            <a:ext cx="95250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b="1">
                <a:solidFill>
                  <a:srgbClr val="000000"/>
                </a:solidFill>
                <a:effectLst/>
                <a:ea typeface="Calibri" panose="020F0502020204030204" pitchFamily="34" charset="0"/>
                <a:cs typeface="Times New Roman" panose="02020603050405020304" pitchFamily="18" charset="0"/>
              </a:rPr>
              <a:t>Approve/Reject Request </a:t>
            </a:r>
            <a:endParaRPr lang="en-IN" sz="1100">
              <a:effectLst/>
              <a:ea typeface="Calibri" panose="020F0502020204030204"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29FEAE91-08F1-4D08-B83E-2076808BC7D1}"/>
              </a:ext>
            </a:extLst>
          </p:cNvPr>
          <p:cNvSpPr/>
          <p:nvPr/>
        </p:nvSpPr>
        <p:spPr>
          <a:xfrm>
            <a:off x="5733415" y="1852612"/>
            <a:ext cx="1895475" cy="9620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b="1">
                <a:solidFill>
                  <a:srgbClr val="000000"/>
                </a:solidFill>
                <a:effectLst/>
                <a:ea typeface="Calibri" panose="020F0502020204030204" pitchFamily="34" charset="0"/>
                <a:cs typeface="Times New Roman" panose="02020603050405020304" pitchFamily="18" charset="0"/>
              </a:rPr>
              <a:t>View Pending Corporate  Registration Requests</a:t>
            </a:r>
            <a:endParaRPr lang="en-IN" sz="1100">
              <a:effectLst/>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D7AC149A-7187-4860-A535-FBC45B78983F}"/>
              </a:ext>
            </a:extLst>
          </p:cNvPr>
          <p:cNvCxnSpPr/>
          <p:nvPr/>
        </p:nvCxnSpPr>
        <p:spPr>
          <a:xfrm flipV="1">
            <a:off x="5429250" y="2384107"/>
            <a:ext cx="347980"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2364BB4E-5C20-4460-888B-48893C47B156}"/>
              </a:ext>
            </a:extLst>
          </p:cNvPr>
          <p:cNvCxnSpPr/>
          <p:nvPr/>
        </p:nvCxnSpPr>
        <p:spPr>
          <a:xfrm>
            <a:off x="7677150" y="2386012"/>
            <a:ext cx="476250" cy="104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35F9B77-C742-47AC-91E7-E86A20FA894A}"/>
              </a:ext>
            </a:extLst>
          </p:cNvPr>
          <p:cNvCxnSpPr/>
          <p:nvPr/>
        </p:nvCxnSpPr>
        <p:spPr>
          <a:xfrm flipV="1">
            <a:off x="7277100" y="3786187"/>
            <a:ext cx="400050" cy="76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39360B-239B-4220-8FB1-8DAFDF84BB1A}"/>
              </a:ext>
            </a:extLst>
          </p:cNvPr>
          <p:cNvCxnSpPr/>
          <p:nvPr/>
        </p:nvCxnSpPr>
        <p:spPr>
          <a:xfrm>
            <a:off x="5353050" y="3071812"/>
            <a:ext cx="381000" cy="419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FA0616C-C2CC-4DCC-8DCE-2202FC0666F6}"/>
              </a:ext>
            </a:extLst>
          </p:cNvPr>
          <p:cNvSpPr/>
          <p:nvPr/>
        </p:nvSpPr>
        <p:spPr>
          <a:xfrm>
            <a:off x="4010025" y="1452562"/>
            <a:ext cx="5086350" cy="312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Oval 10">
            <a:extLst>
              <a:ext uri="{FF2B5EF4-FFF2-40B4-BE49-F238E27FC236}">
                <a16:creationId xmlns:a16="http://schemas.microsoft.com/office/drawing/2014/main" id="{8AF476EC-73AE-4899-A150-BB760BD16B71}"/>
              </a:ext>
            </a:extLst>
          </p:cNvPr>
          <p:cNvSpPr/>
          <p:nvPr/>
        </p:nvSpPr>
        <p:spPr>
          <a:xfrm>
            <a:off x="7724775" y="3424237"/>
            <a:ext cx="1352550" cy="771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b="1">
                <a:solidFill>
                  <a:srgbClr val="000000"/>
                </a:solidFill>
                <a:effectLst/>
                <a:ea typeface="Calibri" panose="020F0502020204030204" pitchFamily="34" charset="0"/>
                <a:cs typeface="Times New Roman" panose="02020603050405020304" pitchFamily="18" charset="0"/>
              </a:rPr>
              <a:t>Approve/Reject Request </a:t>
            </a:r>
            <a:endParaRPr lang="en-IN" sz="110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49C9022A-655F-4993-B956-C34856E60E3C}"/>
              </a:ext>
            </a:extLst>
          </p:cNvPr>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7550" y="2757487"/>
            <a:ext cx="461645" cy="313690"/>
          </a:xfrm>
          <a:prstGeom prst="rect">
            <a:avLst/>
          </a:prstGeom>
        </p:spPr>
      </p:pic>
      <p:sp>
        <p:nvSpPr>
          <p:cNvPr id="13" name="Text Box 2">
            <a:extLst>
              <a:ext uri="{FF2B5EF4-FFF2-40B4-BE49-F238E27FC236}">
                <a16:creationId xmlns:a16="http://schemas.microsoft.com/office/drawing/2014/main" id="{8BD1AA00-0ABB-48F1-9FCC-CB1590552892}"/>
              </a:ext>
            </a:extLst>
          </p:cNvPr>
          <p:cNvSpPr txBox="1">
            <a:spLocks noChangeArrowheads="1"/>
          </p:cNvSpPr>
          <p:nvPr/>
        </p:nvSpPr>
        <p:spPr bwMode="auto">
          <a:xfrm>
            <a:off x="3095625" y="3167062"/>
            <a:ext cx="847725" cy="386080"/>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Admin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901C7375-EAFD-4886-9B02-D1398DCB14BB}"/>
              </a:ext>
            </a:extLst>
          </p:cNvPr>
          <p:cNvCxnSpPr/>
          <p:nvPr/>
        </p:nvCxnSpPr>
        <p:spPr>
          <a:xfrm flipV="1">
            <a:off x="3895725" y="2842577"/>
            <a:ext cx="590550" cy="45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 Box 2">
            <a:extLst>
              <a:ext uri="{FF2B5EF4-FFF2-40B4-BE49-F238E27FC236}">
                <a16:creationId xmlns:a16="http://schemas.microsoft.com/office/drawing/2014/main" id="{941C74FB-DD75-47FD-B7DC-D1C1971DA568}"/>
              </a:ext>
            </a:extLst>
          </p:cNvPr>
          <p:cNvSpPr txBox="1">
            <a:spLocks noChangeArrowheads="1"/>
          </p:cNvSpPr>
          <p:nvPr/>
        </p:nvSpPr>
        <p:spPr bwMode="auto">
          <a:xfrm>
            <a:off x="3943350" y="4919662"/>
            <a:ext cx="3800475" cy="47625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Use case diagram for Admin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7" name="Text Box 2">
            <a:extLst>
              <a:ext uri="{FF2B5EF4-FFF2-40B4-BE49-F238E27FC236}">
                <a16:creationId xmlns:a16="http://schemas.microsoft.com/office/drawing/2014/main" id="{F5E72E0B-0EBD-45C5-92FF-C1ABF612750F}"/>
              </a:ext>
            </a:extLst>
          </p:cNvPr>
          <p:cNvSpPr txBox="1">
            <a:spLocks noChangeArrowheads="1"/>
          </p:cNvSpPr>
          <p:nvPr/>
        </p:nvSpPr>
        <p:spPr bwMode="auto">
          <a:xfrm>
            <a:off x="1044677" y="335289"/>
            <a:ext cx="3800475"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Use case </a:t>
            </a:r>
            <a:r>
              <a:rPr lang="en-IN" sz="1400" b="1" dirty="0">
                <a:latin typeface="Calibri" panose="020F0502020204030204" pitchFamily="34" charset="0"/>
                <a:ea typeface="Calibri" panose="020F0502020204030204" pitchFamily="34" charset="0"/>
                <a:cs typeface="Times New Roman" panose="02020603050405020304" pitchFamily="18" charset="0"/>
              </a:rPr>
              <a:t>Diagrams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053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4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6FE4F5E-27C7-BF42-A0F7-DF989D3448FF}"/>
              </a:ext>
            </a:extLst>
          </p:cNvPr>
          <p:cNvGrpSpPr/>
          <p:nvPr/>
        </p:nvGrpSpPr>
        <p:grpSpPr>
          <a:xfrm>
            <a:off x="711058" y="486996"/>
            <a:ext cx="982440" cy="538560"/>
            <a:chOff x="711058" y="486996"/>
            <a:chExt cx="982440" cy="5385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1A6117B-0986-B34C-8F38-92A1FDFEDC44}"/>
                    </a:ext>
                  </a:extLst>
                </p14:cNvPr>
                <p14:cNvContentPartPr/>
                <p14:nvPr/>
              </p14:nvContentPartPr>
              <p14:xfrm>
                <a:off x="711058" y="534516"/>
                <a:ext cx="214920" cy="333000"/>
              </p14:xfrm>
            </p:contentPart>
          </mc:Choice>
          <mc:Fallback>
            <p:pic>
              <p:nvPicPr>
                <p:cNvPr id="2" name="Ink 1">
                  <a:extLst>
                    <a:ext uri="{FF2B5EF4-FFF2-40B4-BE49-F238E27FC236}">
                      <a16:creationId xmlns:a16="http://schemas.microsoft.com/office/drawing/2014/main" id="{91A6117B-0986-B34C-8F38-92A1FDFEDC44}"/>
                    </a:ext>
                  </a:extLst>
                </p:cNvPr>
                <p:cNvPicPr/>
                <p:nvPr/>
              </p:nvPicPr>
              <p:blipFill>
                <a:blip r:embed="rId3"/>
                <a:stretch>
                  <a:fillRect/>
                </a:stretch>
              </p:blipFill>
              <p:spPr>
                <a:xfrm>
                  <a:off x="693058" y="516516"/>
                  <a:ext cx="2505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3D32294-5F67-AA40-9D5D-1D7A22446266}"/>
                    </a:ext>
                  </a:extLst>
                </p14:cNvPr>
                <p14:cNvContentPartPr/>
                <p14:nvPr/>
              </p14:nvContentPartPr>
              <p14:xfrm>
                <a:off x="1106338" y="486996"/>
                <a:ext cx="82800" cy="345240"/>
              </p14:xfrm>
            </p:contentPart>
          </mc:Choice>
          <mc:Fallback>
            <p:pic>
              <p:nvPicPr>
                <p:cNvPr id="3" name="Ink 2">
                  <a:extLst>
                    <a:ext uri="{FF2B5EF4-FFF2-40B4-BE49-F238E27FC236}">
                      <a16:creationId xmlns:a16="http://schemas.microsoft.com/office/drawing/2014/main" id="{C3D32294-5F67-AA40-9D5D-1D7A22446266}"/>
                    </a:ext>
                  </a:extLst>
                </p:cNvPr>
                <p:cNvPicPr/>
                <p:nvPr/>
              </p:nvPicPr>
              <p:blipFill>
                <a:blip r:embed="rId5"/>
                <a:stretch>
                  <a:fillRect/>
                </a:stretch>
              </p:blipFill>
              <p:spPr>
                <a:xfrm>
                  <a:off x="1088698" y="468996"/>
                  <a:ext cx="1184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80B47BD-E77F-604F-81A1-2EAD84BF47CF}"/>
                    </a:ext>
                  </a:extLst>
                </p14:cNvPr>
                <p14:cNvContentPartPr/>
                <p14:nvPr/>
              </p14:nvContentPartPr>
              <p14:xfrm>
                <a:off x="1048378" y="645756"/>
                <a:ext cx="127440" cy="28080"/>
              </p14:xfrm>
            </p:contentPart>
          </mc:Choice>
          <mc:Fallback>
            <p:pic>
              <p:nvPicPr>
                <p:cNvPr id="4" name="Ink 3">
                  <a:extLst>
                    <a:ext uri="{FF2B5EF4-FFF2-40B4-BE49-F238E27FC236}">
                      <a16:creationId xmlns:a16="http://schemas.microsoft.com/office/drawing/2014/main" id="{880B47BD-E77F-604F-81A1-2EAD84BF47CF}"/>
                    </a:ext>
                  </a:extLst>
                </p:cNvPr>
                <p:cNvPicPr/>
                <p:nvPr/>
              </p:nvPicPr>
              <p:blipFill>
                <a:blip r:embed="rId7"/>
                <a:stretch>
                  <a:fillRect/>
                </a:stretch>
              </p:blipFill>
              <p:spPr>
                <a:xfrm>
                  <a:off x="1030738" y="627756"/>
                  <a:ext cx="163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4612F7E-60FB-9347-BFF9-2F295A6803DB}"/>
                    </a:ext>
                  </a:extLst>
                </p14:cNvPr>
                <p14:cNvContentPartPr/>
                <p14:nvPr/>
              </p14:nvContentPartPr>
              <p14:xfrm>
                <a:off x="1284538" y="660156"/>
                <a:ext cx="120240" cy="93960"/>
              </p14:xfrm>
            </p:contentPart>
          </mc:Choice>
          <mc:Fallback>
            <p:pic>
              <p:nvPicPr>
                <p:cNvPr id="5" name="Ink 4">
                  <a:extLst>
                    <a:ext uri="{FF2B5EF4-FFF2-40B4-BE49-F238E27FC236}">
                      <a16:creationId xmlns:a16="http://schemas.microsoft.com/office/drawing/2014/main" id="{C4612F7E-60FB-9347-BFF9-2F295A6803DB}"/>
                    </a:ext>
                  </a:extLst>
                </p:cNvPr>
                <p:cNvPicPr/>
                <p:nvPr/>
              </p:nvPicPr>
              <p:blipFill>
                <a:blip r:embed="rId9"/>
                <a:stretch>
                  <a:fillRect/>
                </a:stretch>
              </p:blipFill>
              <p:spPr>
                <a:xfrm>
                  <a:off x="1266538" y="642156"/>
                  <a:ext cx="1558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A6095930-4298-6345-9478-D2F39B4AF5DE}"/>
                    </a:ext>
                  </a:extLst>
                </p14:cNvPr>
                <p14:cNvContentPartPr/>
                <p14:nvPr/>
              </p14:nvContentPartPr>
              <p14:xfrm>
                <a:off x="1512418" y="654756"/>
                <a:ext cx="58320" cy="370800"/>
              </p14:xfrm>
            </p:contentPart>
          </mc:Choice>
          <mc:Fallback>
            <p:pic>
              <p:nvPicPr>
                <p:cNvPr id="6" name="Ink 5">
                  <a:extLst>
                    <a:ext uri="{FF2B5EF4-FFF2-40B4-BE49-F238E27FC236}">
                      <a16:creationId xmlns:a16="http://schemas.microsoft.com/office/drawing/2014/main" id="{A6095930-4298-6345-9478-D2F39B4AF5DE}"/>
                    </a:ext>
                  </a:extLst>
                </p:cNvPr>
                <p:cNvPicPr/>
                <p:nvPr/>
              </p:nvPicPr>
              <p:blipFill>
                <a:blip r:embed="rId11"/>
                <a:stretch>
                  <a:fillRect/>
                </a:stretch>
              </p:blipFill>
              <p:spPr>
                <a:xfrm>
                  <a:off x="1494778" y="636756"/>
                  <a:ext cx="939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3C3F291-CD9E-F24B-B9F2-680D1E67C3A3}"/>
                    </a:ext>
                  </a:extLst>
                </p14:cNvPr>
                <p14:cNvContentPartPr/>
                <p14:nvPr/>
              </p14:nvContentPartPr>
              <p14:xfrm>
                <a:off x="1554538" y="539556"/>
                <a:ext cx="138960" cy="230760"/>
              </p14:xfrm>
            </p:contentPart>
          </mc:Choice>
          <mc:Fallback>
            <p:pic>
              <p:nvPicPr>
                <p:cNvPr id="7" name="Ink 6">
                  <a:extLst>
                    <a:ext uri="{FF2B5EF4-FFF2-40B4-BE49-F238E27FC236}">
                      <a16:creationId xmlns:a16="http://schemas.microsoft.com/office/drawing/2014/main" id="{E3C3F291-CD9E-F24B-B9F2-680D1E67C3A3}"/>
                    </a:ext>
                  </a:extLst>
                </p:cNvPr>
                <p:cNvPicPr/>
                <p:nvPr/>
              </p:nvPicPr>
              <p:blipFill>
                <a:blip r:embed="rId13"/>
                <a:stretch>
                  <a:fillRect/>
                </a:stretch>
              </p:blipFill>
              <p:spPr>
                <a:xfrm>
                  <a:off x="1536898" y="521916"/>
                  <a:ext cx="174600" cy="26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92A5127D-A819-2F4F-9C30-3CF94A2E32E4}"/>
                  </a:ext>
                </a:extLst>
              </p14:cNvPr>
              <p14:cNvContentPartPr/>
              <p14:nvPr/>
            </p14:nvContentPartPr>
            <p14:xfrm>
              <a:off x="2017138" y="561876"/>
              <a:ext cx="30600" cy="144000"/>
            </p14:xfrm>
          </p:contentPart>
        </mc:Choice>
        <mc:Fallback>
          <p:pic>
            <p:nvPicPr>
              <p:cNvPr id="8" name="Ink 7">
                <a:extLst>
                  <a:ext uri="{FF2B5EF4-FFF2-40B4-BE49-F238E27FC236}">
                    <a16:creationId xmlns:a16="http://schemas.microsoft.com/office/drawing/2014/main" id="{92A5127D-A819-2F4F-9C30-3CF94A2E32E4}"/>
                  </a:ext>
                </a:extLst>
              </p:cNvPr>
              <p:cNvPicPr/>
              <p:nvPr/>
            </p:nvPicPr>
            <p:blipFill>
              <a:blip r:embed="rId15"/>
              <a:stretch>
                <a:fillRect/>
              </a:stretch>
            </p:blipFill>
            <p:spPr>
              <a:xfrm>
                <a:off x="1999498" y="544236"/>
                <a:ext cx="662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F3592CD1-E3A0-8A49-968D-C1454E1C8250}"/>
                  </a:ext>
                </a:extLst>
              </p14:cNvPr>
              <p14:cNvContentPartPr/>
              <p14:nvPr/>
            </p14:nvContentPartPr>
            <p14:xfrm>
              <a:off x="2411698" y="639276"/>
              <a:ext cx="186120" cy="19080"/>
            </p14:xfrm>
          </p:contentPart>
        </mc:Choice>
        <mc:Fallback>
          <p:pic>
            <p:nvPicPr>
              <p:cNvPr id="9" name="Ink 8">
                <a:extLst>
                  <a:ext uri="{FF2B5EF4-FFF2-40B4-BE49-F238E27FC236}">
                    <a16:creationId xmlns:a16="http://schemas.microsoft.com/office/drawing/2014/main" id="{F3592CD1-E3A0-8A49-968D-C1454E1C8250}"/>
                  </a:ext>
                </a:extLst>
              </p:cNvPr>
              <p:cNvPicPr/>
              <p:nvPr/>
            </p:nvPicPr>
            <p:blipFill>
              <a:blip r:embed="rId17"/>
              <a:stretch>
                <a:fillRect/>
              </a:stretch>
            </p:blipFill>
            <p:spPr>
              <a:xfrm>
                <a:off x="2393698" y="621276"/>
                <a:ext cx="221760" cy="54720"/>
              </a:xfrm>
              <a:prstGeom prst="rect">
                <a:avLst/>
              </a:prstGeom>
            </p:spPr>
          </p:pic>
        </mc:Fallback>
      </mc:AlternateContent>
      <p:grpSp>
        <p:nvGrpSpPr>
          <p:cNvPr id="20" name="Group 19">
            <a:extLst>
              <a:ext uri="{FF2B5EF4-FFF2-40B4-BE49-F238E27FC236}">
                <a16:creationId xmlns:a16="http://schemas.microsoft.com/office/drawing/2014/main" id="{8FDFB145-C6DA-144A-AB17-7D6AAEBC3386}"/>
              </a:ext>
            </a:extLst>
          </p:cNvPr>
          <p:cNvGrpSpPr/>
          <p:nvPr/>
        </p:nvGrpSpPr>
        <p:grpSpPr>
          <a:xfrm>
            <a:off x="3235378" y="390516"/>
            <a:ext cx="1364040" cy="518040"/>
            <a:chOff x="3235378" y="390516"/>
            <a:chExt cx="1364040" cy="518040"/>
          </a:xfrm>
        </p:grpSpPr>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975B6DD-C1A4-7F46-B5A8-F79F956AF06F}"/>
                    </a:ext>
                  </a:extLst>
                </p14:cNvPr>
                <p14:cNvContentPartPr/>
                <p14:nvPr/>
              </p14:nvContentPartPr>
              <p14:xfrm>
                <a:off x="3281458" y="417876"/>
                <a:ext cx="15120" cy="425880"/>
              </p14:xfrm>
            </p:contentPart>
          </mc:Choice>
          <mc:Fallback>
            <p:pic>
              <p:nvPicPr>
                <p:cNvPr id="11" name="Ink 10">
                  <a:extLst>
                    <a:ext uri="{FF2B5EF4-FFF2-40B4-BE49-F238E27FC236}">
                      <a16:creationId xmlns:a16="http://schemas.microsoft.com/office/drawing/2014/main" id="{C975B6DD-C1A4-7F46-B5A8-F79F956AF06F}"/>
                    </a:ext>
                  </a:extLst>
                </p:cNvPr>
                <p:cNvPicPr/>
                <p:nvPr/>
              </p:nvPicPr>
              <p:blipFill>
                <a:blip r:embed="rId19"/>
                <a:stretch>
                  <a:fillRect/>
                </a:stretch>
              </p:blipFill>
              <p:spPr>
                <a:xfrm>
                  <a:off x="3263458" y="399876"/>
                  <a:ext cx="5076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CC6A7F12-16B7-AD4C-BF39-7DD359FDE41D}"/>
                    </a:ext>
                  </a:extLst>
                </p14:cNvPr>
                <p14:cNvContentPartPr/>
                <p14:nvPr/>
              </p14:nvContentPartPr>
              <p14:xfrm>
                <a:off x="3235378" y="390516"/>
                <a:ext cx="166680" cy="221760"/>
              </p14:xfrm>
            </p:contentPart>
          </mc:Choice>
          <mc:Fallback>
            <p:pic>
              <p:nvPicPr>
                <p:cNvPr id="12" name="Ink 11">
                  <a:extLst>
                    <a:ext uri="{FF2B5EF4-FFF2-40B4-BE49-F238E27FC236}">
                      <a16:creationId xmlns:a16="http://schemas.microsoft.com/office/drawing/2014/main" id="{CC6A7F12-16B7-AD4C-BF39-7DD359FDE41D}"/>
                    </a:ext>
                  </a:extLst>
                </p:cNvPr>
                <p:cNvPicPr/>
                <p:nvPr/>
              </p:nvPicPr>
              <p:blipFill>
                <a:blip r:embed="rId21"/>
                <a:stretch>
                  <a:fillRect/>
                </a:stretch>
              </p:blipFill>
              <p:spPr>
                <a:xfrm>
                  <a:off x="3217738" y="372876"/>
                  <a:ext cx="2023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92729938-1273-EB4F-B24E-017C4BDF4DFB}"/>
                    </a:ext>
                  </a:extLst>
                </p14:cNvPr>
                <p14:cNvContentPartPr/>
                <p14:nvPr/>
              </p14:nvContentPartPr>
              <p14:xfrm>
                <a:off x="3499258" y="514716"/>
                <a:ext cx="138600" cy="113040"/>
              </p14:xfrm>
            </p:contentPart>
          </mc:Choice>
          <mc:Fallback>
            <p:pic>
              <p:nvPicPr>
                <p:cNvPr id="13" name="Ink 12">
                  <a:extLst>
                    <a:ext uri="{FF2B5EF4-FFF2-40B4-BE49-F238E27FC236}">
                      <a16:creationId xmlns:a16="http://schemas.microsoft.com/office/drawing/2014/main" id="{92729938-1273-EB4F-B24E-017C4BDF4DFB}"/>
                    </a:ext>
                  </a:extLst>
                </p:cNvPr>
                <p:cNvPicPr/>
                <p:nvPr/>
              </p:nvPicPr>
              <p:blipFill>
                <a:blip r:embed="rId23"/>
                <a:stretch>
                  <a:fillRect/>
                </a:stretch>
              </p:blipFill>
              <p:spPr>
                <a:xfrm>
                  <a:off x="3481258" y="496716"/>
                  <a:ext cx="1742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B8D7F0F-C988-204B-A165-91F39C8B61BF}"/>
                    </a:ext>
                  </a:extLst>
                </p14:cNvPr>
                <p14:cNvContentPartPr/>
                <p14:nvPr/>
              </p14:nvContentPartPr>
              <p14:xfrm>
                <a:off x="3706618" y="546756"/>
                <a:ext cx="127800" cy="83520"/>
              </p14:xfrm>
            </p:contentPart>
          </mc:Choice>
          <mc:Fallback>
            <p:pic>
              <p:nvPicPr>
                <p:cNvPr id="14" name="Ink 13">
                  <a:extLst>
                    <a:ext uri="{FF2B5EF4-FFF2-40B4-BE49-F238E27FC236}">
                      <a16:creationId xmlns:a16="http://schemas.microsoft.com/office/drawing/2014/main" id="{FB8D7F0F-C988-204B-A165-91F39C8B61BF}"/>
                    </a:ext>
                  </a:extLst>
                </p:cNvPr>
                <p:cNvPicPr/>
                <p:nvPr/>
              </p:nvPicPr>
              <p:blipFill>
                <a:blip r:embed="rId25"/>
                <a:stretch>
                  <a:fillRect/>
                </a:stretch>
              </p:blipFill>
              <p:spPr>
                <a:xfrm>
                  <a:off x="3688618" y="528756"/>
                  <a:ext cx="1634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5CF46986-A4FF-AC43-A511-AAA2D3533DD2}"/>
                    </a:ext>
                  </a:extLst>
                </p14:cNvPr>
                <p14:cNvContentPartPr/>
                <p14:nvPr/>
              </p14:nvContentPartPr>
              <p14:xfrm>
                <a:off x="3845578" y="564396"/>
                <a:ext cx="48600" cy="344160"/>
              </p14:xfrm>
            </p:contentPart>
          </mc:Choice>
          <mc:Fallback>
            <p:pic>
              <p:nvPicPr>
                <p:cNvPr id="15" name="Ink 14">
                  <a:extLst>
                    <a:ext uri="{FF2B5EF4-FFF2-40B4-BE49-F238E27FC236}">
                      <a16:creationId xmlns:a16="http://schemas.microsoft.com/office/drawing/2014/main" id="{5CF46986-A4FF-AC43-A511-AAA2D3533DD2}"/>
                    </a:ext>
                  </a:extLst>
                </p:cNvPr>
                <p:cNvPicPr/>
                <p:nvPr/>
              </p:nvPicPr>
              <p:blipFill>
                <a:blip r:embed="rId27"/>
                <a:stretch>
                  <a:fillRect/>
                </a:stretch>
              </p:blipFill>
              <p:spPr>
                <a:xfrm>
                  <a:off x="3827578" y="546396"/>
                  <a:ext cx="8424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C8A0A81D-870C-B141-A558-894B1B4863EE}"/>
                    </a:ext>
                  </a:extLst>
                </p14:cNvPr>
                <p14:cNvContentPartPr/>
                <p14:nvPr/>
              </p14:nvContentPartPr>
              <p14:xfrm>
                <a:off x="3834778" y="459996"/>
                <a:ext cx="215640" cy="185040"/>
              </p14:xfrm>
            </p:contentPart>
          </mc:Choice>
          <mc:Fallback>
            <p:pic>
              <p:nvPicPr>
                <p:cNvPr id="16" name="Ink 15">
                  <a:extLst>
                    <a:ext uri="{FF2B5EF4-FFF2-40B4-BE49-F238E27FC236}">
                      <a16:creationId xmlns:a16="http://schemas.microsoft.com/office/drawing/2014/main" id="{C8A0A81D-870C-B141-A558-894B1B4863EE}"/>
                    </a:ext>
                  </a:extLst>
                </p:cNvPr>
                <p:cNvPicPr/>
                <p:nvPr/>
              </p:nvPicPr>
              <p:blipFill>
                <a:blip r:embed="rId29"/>
                <a:stretch>
                  <a:fillRect/>
                </a:stretch>
              </p:blipFill>
              <p:spPr>
                <a:xfrm>
                  <a:off x="3817138" y="442356"/>
                  <a:ext cx="2512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B4889A7-3534-C642-A968-06F241C13583}"/>
                    </a:ext>
                  </a:extLst>
                </p14:cNvPr>
                <p14:cNvContentPartPr/>
                <p14:nvPr/>
              </p14:nvContentPartPr>
              <p14:xfrm>
                <a:off x="4128178" y="528396"/>
                <a:ext cx="150480" cy="135360"/>
              </p14:xfrm>
            </p:contentPart>
          </mc:Choice>
          <mc:Fallback>
            <p:pic>
              <p:nvPicPr>
                <p:cNvPr id="17" name="Ink 16">
                  <a:extLst>
                    <a:ext uri="{FF2B5EF4-FFF2-40B4-BE49-F238E27FC236}">
                      <a16:creationId xmlns:a16="http://schemas.microsoft.com/office/drawing/2014/main" id="{CB4889A7-3534-C642-A968-06F241C13583}"/>
                    </a:ext>
                  </a:extLst>
                </p:cNvPr>
                <p:cNvPicPr/>
                <p:nvPr/>
              </p:nvPicPr>
              <p:blipFill>
                <a:blip r:embed="rId31"/>
                <a:stretch>
                  <a:fillRect/>
                </a:stretch>
              </p:blipFill>
              <p:spPr>
                <a:xfrm>
                  <a:off x="4110538" y="510756"/>
                  <a:ext cx="1861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22DE7975-6E58-3A42-BB55-E81E28BC6EF5}"/>
                    </a:ext>
                  </a:extLst>
                </p14:cNvPr>
                <p14:cNvContentPartPr/>
                <p14:nvPr/>
              </p14:nvContentPartPr>
              <p14:xfrm>
                <a:off x="4323658" y="560076"/>
                <a:ext cx="84240" cy="106200"/>
              </p14:xfrm>
            </p:contentPart>
          </mc:Choice>
          <mc:Fallback>
            <p:pic>
              <p:nvPicPr>
                <p:cNvPr id="18" name="Ink 17">
                  <a:extLst>
                    <a:ext uri="{FF2B5EF4-FFF2-40B4-BE49-F238E27FC236}">
                      <a16:creationId xmlns:a16="http://schemas.microsoft.com/office/drawing/2014/main" id="{22DE7975-6E58-3A42-BB55-E81E28BC6EF5}"/>
                    </a:ext>
                  </a:extLst>
                </p:cNvPr>
                <p:cNvPicPr/>
                <p:nvPr/>
              </p:nvPicPr>
              <p:blipFill>
                <a:blip r:embed="rId33"/>
                <a:stretch>
                  <a:fillRect/>
                </a:stretch>
              </p:blipFill>
              <p:spPr>
                <a:xfrm>
                  <a:off x="4305658" y="542076"/>
                  <a:ext cx="1198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8BE768AE-A241-0542-9CA9-120CB7522100}"/>
                    </a:ext>
                  </a:extLst>
                </p14:cNvPr>
                <p14:cNvContentPartPr/>
                <p14:nvPr/>
              </p14:nvContentPartPr>
              <p14:xfrm>
                <a:off x="4499698" y="541716"/>
                <a:ext cx="99720" cy="138960"/>
              </p14:xfrm>
            </p:contentPart>
          </mc:Choice>
          <mc:Fallback>
            <p:pic>
              <p:nvPicPr>
                <p:cNvPr id="19" name="Ink 18">
                  <a:extLst>
                    <a:ext uri="{FF2B5EF4-FFF2-40B4-BE49-F238E27FC236}">
                      <a16:creationId xmlns:a16="http://schemas.microsoft.com/office/drawing/2014/main" id="{8BE768AE-A241-0542-9CA9-120CB7522100}"/>
                    </a:ext>
                  </a:extLst>
                </p:cNvPr>
                <p:cNvPicPr/>
                <p:nvPr/>
              </p:nvPicPr>
              <p:blipFill>
                <a:blip r:embed="rId35"/>
                <a:stretch>
                  <a:fillRect/>
                </a:stretch>
              </p:blipFill>
              <p:spPr>
                <a:xfrm>
                  <a:off x="4481698" y="523716"/>
                  <a:ext cx="135360" cy="174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AEBBB5F-4F06-0942-9A45-5EDE897D1355}"/>
                  </a:ext>
                </a:extLst>
              </p14:cNvPr>
              <p14:cNvContentPartPr/>
              <p14:nvPr/>
            </p14:nvContentPartPr>
            <p14:xfrm>
              <a:off x="5216458" y="568716"/>
              <a:ext cx="23760" cy="381240"/>
            </p14:xfrm>
          </p:contentPart>
        </mc:Choice>
        <mc:Fallback>
          <p:pic>
            <p:nvPicPr>
              <p:cNvPr id="21" name="Ink 20">
                <a:extLst>
                  <a:ext uri="{FF2B5EF4-FFF2-40B4-BE49-F238E27FC236}">
                    <a16:creationId xmlns:a16="http://schemas.microsoft.com/office/drawing/2014/main" id="{7AEBBB5F-4F06-0942-9A45-5EDE897D1355}"/>
                  </a:ext>
                </a:extLst>
              </p:cNvPr>
              <p:cNvPicPr/>
              <p:nvPr/>
            </p:nvPicPr>
            <p:blipFill>
              <a:blip r:embed="rId37"/>
              <a:stretch>
                <a:fillRect/>
              </a:stretch>
            </p:blipFill>
            <p:spPr>
              <a:xfrm>
                <a:off x="5198458" y="551076"/>
                <a:ext cx="594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7D95AB19-D5B0-1A40-B338-6CF4A66465ED}"/>
                  </a:ext>
                </a:extLst>
              </p14:cNvPr>
              <p14:cNvContentPartPr/>
              <p14:nvPr/>
            </p14:nvContentPartPr>
            <p14:xfrm>
              <a:off x="5229058" y="533076"/>
              <a:ext cx="189720" cy="208800"/>
            </p14:xfrm>
          </p:contentPart>
        </mc:Choice>
        <mc:Fallback>
          <p:pic>
            <p:nvPicPr>
              <p:cNvPr id="22" name="Ink 21">
                <a:extLst>
                  <a:ext uri="{FF2B5EF4-FFF2-40B4-BE49-F238E27FC236}">
                    <a16:creationId xmlns:a16="http://schemas.microsoft.com/office/drawing/2014/main" id="{7D95AB19-D5B0-1A40-B338-6CF4A66465ED}"/>
                  </a:ext>
                </a:extLst>
              </p:cNvPr>
              <p:cNvPicPr/>
              <p:nvPr/>
            </p:nvPicPr>
            <p:blipFill>
              <a:blip r:embed="rId39"/>
              <a:stretch>
                <a:fillRect/>
              </a:stretch>
            </p:blipFill>
            <p:spPr>
              <a:xfrm>
                <a:off x="5211058" y="515436"/>
                <a:ext cx="225360" cy="244440"/>
              </a:xfrm>
              <a:prstGeom prst="rect">
                <a:avLst/>
              </a:prstGeom>
            </p:spPr>
          </p:pic>
        </mc:Fallback>
      </mc:AlternateContent>
      <p:grpSp>
        <p:nvGrpSpPr>
          <p:cNvPr id="37" name="Group 36">
            <a:extLst>
              <a:ext uri="{FF2B5EF4-FFF2-40B4-BE49-F238E27FC236}">
                <a16:creationId xmlns:a16="http://schemas.microsoft.com/office/drawing/2014/main" id="{0951F309-6FC0-5343-B699-53E30D68C008}"/>
              </a:ext>
            </a:extLst>
          </p:cNvPr>
          <p:cNvGrpSpPr/>
          <p:nvPr/>
        </p:nvGrpSpPr>
        <p:grpSpPr>
          <a:xfrm>
            <a:off x="5511298" y="427596"/>
            <a:ext cx="474480" cy="485280"/>
            <a:chOff x="5511298" y="427596"/>
            <a:chExt cx="474480" cy="485280"/>
          </a:xfrm>
        </p:grpSpPr>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3B1EAF8B-3ECC-DB47-A485-0FBF967D6213}"/>
                    </a:ext>
                  </a:extLst>
                </p14:cNvPr>
                <p14:cNvContentPartPr/>
                <p14:nvPr/>
              </p14:nvContentPartPr>
              <p14:xfrm>
                <a:off x="5551258" y="576996"/>
                <a:ext cx="7200" cy="335880"/>
              </p14:xfrm>
            </p:contentPart>
          </mc:Choice>
          <mc:Fallback>
            <p:pic>
              <p:nvPicPr>
                <p:cNvPr id="25" name="Ink 24">
                  <a:extLst>
                    <a:ext uri="{FF2B5EF4-FFF2-40B4-BE49-F238E27FC236}">
                      <a16:creationId xmlns:a16="http://schemas.microsoft.com/office/drawing/2014/main" id="{3B1EAF8B-3ECC-DB47-A485-0FBF967D6213}"/>
                    </a:ext>
                  </a:extLst>
                </p:cNvPr>
                <p:cNvPicPr/>
                <p:nvPr/>
              </p:nvPicPr>
              <p:blipFill>
                <a:blip r:embed="rId41"/>
                <a:stretch>
                  <a:fillRect/>
                </a:stretch>
              </p:blipFill>
              <p:spPr>
                <a:xfrm>
                  <a:off x="5533618" y="559356"/>
                  <a:ext cx="4284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EBAF2EF-DDA4-454A-AC27-AD9FD047C134}"/>
                    </a:ext>
                  </a:extLst>
                </p14:cNvPr>
                <p14:cNvContentPartPr/>
                <p14:nvPr/>
              </p14:nvContentPartPr>
              <p14:xfrm>
                <a:off x="5511298" y="594276"/>
                <a:ext cx="142200" cy="158400"/>
              </p14:xfrm>
            </p:contentPart>
          </mc:Choice>
          <mc:Fallback>
            <p:pic>
              <p:nvPicPr>
                <p:cNvPr id="26" name="Ink 25">
                  <a:extLst>
                    <a:ext uri="{FF2B5EF4-FFF2-40B4-BE49-F238E27FC236}">
                      <a16:creationId xmlns:a16="http://schemas.microsoft.com/office/drawing/2014/main" id="{0EBAF2EF-DDA4-454A-AC27-AD9FD047C134}"/>
                    </a:ext>
                  </a:extLst>
                </p:cNvPr>
                <p:cNvPicPr/>
                <p:nvPr/>
              </p:nvPicPr>
              <p:blipFill>
                <a:blip r:embed="rId43"/>
                <a:stretch>
                  <a:fillRect/>
                </a:stretch>
              </p:blipFill>
              <p:spPr>
                <a:xfrm>
                  <a:off x="5493658" y="576636"/>
                  <a:ext cx="1778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5650827-0B17-D94B-A4C0-EB869A1FBF58}"/>
                    </a:ext>
                  </a:extLst>
                </p14:cNvPr>
                <p14:cNvContentPartPr/>
                <p14:nvPr/>
              </p14:nvContentPartPr>
              <p14:xfrm>
                <a:off x="5796058" y="427596"/>
                <a:ext cx="87480" cy="279720"/>
              </p14:xfrm>
            </p:contentPart>
          </mc:Choice>
          <mc:Fallback>
            <p:pic>
              <p:nvPicPr>
                <p:cNvPr id="27" name="Ink 26">
                  <a:extLst>
                    <a:ext uri="{FF2B5EF4-FFF2-40B4-BE49-F238E27FC236}">
                      <a16:creationId xmlns:a16="http://schemas.microsoft.com/office/drawing/2014/main" id="{75650827-0B17-D94B-A4C0-EB869A1FBF58}"/>
                    </a:ext>
                  </a:extLst>
                </p:cNvPr>
                <p:cNvPicPr/>
                <p:nvPr/>
              </p:nvPicPr>
              <p:blipFill>
                <a:blip r:embed="rId45"/>
                <a:stretch>
                  <a:fillRect/>
                </a:stretch>
              </p:blipFill>
              <p:spPr>
                <a:xfrm>
                  <a:off x="5778418" y="409596"/>
                  <a:ext cx="1231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5F501C2D-C05C-9E42-976E-CAB78DECD272}"/>
                    </a:ext>
                  </a:extLst>
                </p14:cNvPr>
                <p14:cNvContentPartPr/>
                <p14:nvPr/>
              </p14:nvContentPartPr>
              <p14:xfrm>
                <a:off x="5764738" y="574836"/>
                <a:ext cx="221040" cy="28800"/>
              </p14:xfrm>
            </p:contentPart>
          </mc:Choice>
          <mc:Fallback>
            <p:pic>
              <p:nvPicPr>
                <p:cNvPr id="28" name="Ink 27">
                  <a:extLst>
                    <a:ext uri="{FF2B5EF4-FFF2-40B4-BE49-F238E27FC236}">
                      <a16:creationId xmlns:a16="http://schemas.microsoft.com/office/drawing/2014/main" id="{5F501C2D-C05C-9E42-976E-CAB78DECD272}"/>
                    </a:ext>
                  </a:extLst>
                </p:cNvPr>
                <p:cNvPicPr/>
                <p:nvPr/>
              </p:nvPicPr>
              <p:blipFill>
                <a:blip r:embed="rId47"/>
                <a:stretch>
                  <a:fillRect/>
                </a:stretch>
              </p:blipFill>
              <p:spPr>
                <a:xfrm>
                  <a:off x="5746738" y="557196"/>
                  <a:ext cx="256680" cy="64440"/>
                </a:xfrm>
                <a:prstGeom prst="rect">
                  <a:avLst/>
                </a:prstGeom>
              </p:spPr>
            </p:pic>
          </mc:Fallback>
        </mc:AlternateContent>
      </p:grpSp>
      <p:grpSp>
        <p:nvGrpSpPr>
          <p:cNvPr id="36" name="Group 35">
            <a:extLst>
              <a:ext uri="{FF2B5EF4-FFF2-40B4-BE49-F238E27FC236}">
                <a16:creationId xmlns:a16="http://schemas.microsoft.com/office/drawing/2014/main" id="{8F9E70DF-2917-FA4B-8BB4-2BB93031F18A}"/>
              </a:ext>
            </a:extLst>
          </p:cNvPr>
          <p:cNvGrpSpPr/>
          <p:nvPr/>
        </p:nvGrpSpPr>
        <p:grpSpPr>
          <a:xfrm>
            <a:off x="6343618" y="317076"/>
            <a:ext cx="779400" cy="402840"/>
            <a:chOff x="6343618" y="317076"/>
            <a:chExt cx="779400" cy="402840"/>
          </a:xfrm>
        </p:grpSpPr>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9AAFBFB-2A77-D641-AC60-63570320F7E1}"/>
                    </a:ext>
                  </a:extLst>
                </p14:cNvPr>
                <p14:cNvContentPartPr/>
                <p14:nvPr/>
              </p14:nvContentPartPr>
              <p14:xfrm>
                <a:off x="6343618" y="497436"/>
                <a:ext cx="114480" cy="222480"/>
              </p14:xfrm>
            </p:contentPart>
          </mc:Choice>
          <mc:Fallback>
            <p:pic>
              <p:nvPicPr>
                <p:cNvPr id="29" name="Ink 28">
                  <a:extLst>
                    <a:ext uri="{FF2B5EF4-FFF2-40B4-BE49-F238E27FC236}">
                      <a16:creationId xmlns:a16="http://schemas.microsoft.com/office/drawing/2014/main" id="{29AAFBFB-2A77-D641-AC60-63570320F7E1}"/>
                    </a:ext>
                  </a:extLst>
                </p:cNvPr>
                <p:cNvPicPr/>
                <p:nvPr/>
              </p:nvPicPr>
              <p:blipFill>
                <a:blip r:embed="rId49"/>
                <a:stretch>
                  <a:fillRect/>
                </a:stretch>
              </p:blipFill>
              <p:spPr>
                <a:xfrm>
                  <a:off x="6325618" y="479436"/>
                  <a:ext cx="150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095228B-EA75-C743-AB51-4C20392675E3}"/>
                    </a:ext>
                  </a:extLst>
                </p14:cNvPr>
                <p14:cNvContentPartPr/>
                <p14:nvPr/>
              </p14:nvContentPartPr>
              <p14:xfrm>
                <a:off x="6576178" y="429756"/>
                <a:ext cx="43200" cy="262080"/>
              </p14:xfrm>
            </p:contentPart>
          </mc:Choice>
          <mc:Fallback>
            <p:pic>
              <p:nvPicPr>
                <p:cNvPr id="30" name="Ink 29">
                  <a:extLst>
                    <a:ext uri="{FF2B5EF4-FFF2-40B4-BE49-F238E27FC236}">
                      <a16:creationId xmlns:a16="http://schemas.microsoft.com/office/drawing/2014/main" id="{8095228B-EA75-C743-AB51-4C20392675E3}"/>
                    </a:ext>
                  </a:extLst>
                </p:cNvPr>
                <p:cNvPicPr/>
                <p:nvPr/>
              </p:nvPicPr>
              <p:blipFill>
                <a:blip r:embed="rId51"/>
                <a:stretch>
                  <a:fillRect/>
                </a:stretch>
              </p:blipFill>
              <p:spPr>
                <a:xfrm>
                  <a:off x="6558178" y="411756"/>
                  <a:ext cx="788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7DB36DB5-03BF-1F4A-9D45-1D9A65E6EF83}"/>
                    </a:ext>
                  </a:extLst>
                </p14:cNvPr>
                <p14:cNvContentPartPr/>
                <p14:nvPr/>
              </p14:nvContentPartPr>
              <p14:xfrm>
                <a:off x="6667618" y="622716"/>
                <a:ext cx="360" cy="60480"/>
              </p14:xfrm>
            </p:contentPart>
          </mc:Choice>
          <mc:Fallback>
            <p:pic>
              <p:nvPicPr>
                <p:cNvPr id="31" name="Ink 30">
                  <a:extLst>
                    <a:ext uri="{FF2B5EF4-FFF2-40B4-BE49-F238E27FC236}">
                      <a16:creationId xmlns:a16="http://schemas.microsoft.com/office/drawing/2014/main" id="{7DB36DB5-03BF-1F4A-9D45-1D9A65E6EF83}"/>
                    </a:ext>
                  </a:extLst>
                </p:cNvPr>
                <p:cNvPicPr/>
                <p:nvPr/>
              </p:nvPicPr>
              <p:blipFill>
                <a:blip r:embed="rId53"/>
                <a:stretch>
                  <a:fillRect/>
                </a:stretch>
              </p:blipFill>
              <p:spPr>
                <a:xfrm>
                  <a:off x="6649618" y="605076"/>
                  <a:ext cx="360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FAF9541A-FD2C-EE49-9028-3388107F6063}"/>
                    </a:ext>
                  </a:extLst>
                </p14:cNvPr>
                <p14:cNvContentPartPr/>
                <p14:nvPr/>
              </p14:nvContentPartPr>
              <p14:xfrm>
                <a:off x="6633058" y="557196"/>
                <a:ext cx="38160" cy="38160"/>
              </p14:xfrm>
            </p:contentPart>
          </mc:Choice>
          <mc:Fallback>
            <p:pic>
              <p:nvPicPr>
                <p:cNvPr id="32" name="Ink 31">
                  <a:extLst>
                    <a:ext uri="{FF2B5EF4-FFF2-40B4-BE49-F238E27FC236}">
                      <a16:creationId xmlns:a16="http://schemas.microsoft.com/office/drawing/2014/main" id="{FAF9541A-FD2C-EE49-9028-3388107F6063}"/>
                    </a:ext>
                  </a:extLst>
                </p:cNvPr>
                <p:cNvPicPr/>
                <p:nvPr/>
              </p:nvPicPr>
              <p:blipFill>
                <a:blip r:embed="rId55"/>
                <a:stretch>
                  <a:fillRect/>
                </a:stretch>
              </p:blipFill>
              <p:spPr>
                <a:xfrm>
                  <a:off x="6615058" y="539196"/>
                  <a:ext cx="73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DA7AAEBF-D8C8-BA40-B758-953FB9A0E851}"/>
                    </a:ext>
                  </a:extLst>
                </p14:cNvPr>
                <p14:cNvContentPartPr/>
                <p14:nvPr/>
              </p14:nvContentPartPr>
              <p14:xfrm>
                <a:off x="6772018" y="317076"/>
                <a:ext cx="158760" cy="353880"/>
              </p14:xfrm>
            </p:contentPart>
          </mc:Choice>
          <mc:Fallback>
            <p:pic>
              <p:nvPicPr>
                <p:cNvPr id="33" name="Ink 32">
                  <a:extLst>
                    <a:ext uri="{FF2B5EF4-FFF2-40B4-BE49-F238E27FC236}">
                      <a16:creationId xmlns:a16="http://schemas.microsoft.com/office/drawing/2014/main" id="{DA7AAEBF-D8C8-BA40-B758-953FB9A0E851}"/>
                    </a:ext>
                  </a:extLst>
                </p:cNvPr>
                <p:cNvPicPr/>
                <p:nvPr/>
              </p:nvPicPr>
              <p:blipFill>
                <a:blip r:embed="rId57"/>
                <a:stretch>
                  <a:fillRect/>
                </a:stretch>
              </p:blipFill>
              <p:spPr>
                <a:xfrm>
                  <a:off x="6754018" y="299076"/>
                  <a:ext cx="1944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729B52AD-ED84-DE4E-ADA4-6E32F6FB33EB}"/>
                    </a:ext>
                  </a:extLst>
                </p14:cNvPr>
                <p14:cNvContentPartPr/>
                <p14:nvPr/>
              </p14:nvContentPartPr>
              <p14:xfrm>
                <a:off x="6976138" y="581676"/>
                <a:ext cx="146880" cy="109800"/>
              </p14:xfrm>
            </p:contentPart>
          </mc:Choice>
          <mc:Fallback>
            <p:pic>
              <p:nvPicPr>
                <p:cNvPr id="34" name="Ink 33">
                  <a:extLst>
                    <a:ext uri="{FF2B5EF4-FFF2-40B4-BE49-F238E27FC236}">
                      <a16:creationId xmlns:a16="http://schemas.microsoft.com/office/drawing/2014/main" id="{729B52AD-ED84-DE4E-ADA4-6E32F6FB33EB}"/>
                    </a:ext>
                  </a:extLst>
                </p:cNvPr>
                <p:cNvPicPr/>
                <p:nvPr/>
              </p:nvPicPr>
              <p:blipFill>
                <a:blip r:embed="rId59"/>
                <a:stretch>
                  <a:fillRect/>
                </a:stretch>
              </p:blipFill>
              <p:spPr>
                <a:xfrm>
                  <a:off x="6958498" y="564036"/>
                  <a:ext cx="182520" cy="145440"/>
                </a:xfrm>
                <a:prstGeom prst="rect">
                  <a:avLst/>
                </a:prstGeom>
              </p:spPr>
            </p:pic>
          </mc:Fallback>
        </mc:AlternateContent>
      </p:grpSp>
      <p:grpSp>
        <p:nvGrpSpPr>
          <p:cNvPr id="81" name="Group 80">
            <a:extLst>
              <a:ext uri="{FF2B5EF4-FFF2-40B4-BE49-F238E27FC236}">
                <a16:creationId xmlns:a16="http://schemas.microsoft.com/office/drawing/2014/main" id="{16468B7F-FCD4-2948-A06C-430096370148}"/>
              </a:ext>
            </a:extLst>
          </p:cNvPr>
          <p:cNvGrpSpPr/>
          <p:nvPr/>
        </p:nvGrpSpPr>
        <p:grpSpPr>
          <a:xfrm>
            <a:off x="522778" y="1719636"/>
            <a:ext cx="784440" cy="632160"/>
            <a:chOff x="522778" y="1719636"/>
            <a:chExt cx="784440" cy="632160"/>
          </a:xfrm>
        </p:grpSpPr>
        <mc:AlternateContent xmlns:mc="http://schemas.openxmlformats.org/markup-compatibility/2006">
          <mc:Choice xmlns:p14="http://schemas.microsoft.com/office/powerpoint/2010/main" Requires="p14">
            <p:contentPart p14:bwMode="auto" r:id="rId60">
              <p14:nvContentPartPr>
                <p14:cNvPr id="75" name="Ink 74">
                  <a:extLst>
                    <a:ext uri="{FF2B5EF4-FFF2-40B4-BE49-F238E27FC236}">
                      <a16:creationId xmlns:a16="http://schemas.microsoft.com/office/drawing/2014/main" id="{E3353D95-175C-A547-9C39-0AC7F77F2CF8}"/>
                    </a:ext>
                  </a:extLst>
                </p14:cNvPr>
                <p14:cNvContentPartPr/>
                <p14:nvPr/>
              </p14:nvContentPartPr>
              <p14:xfrm>
                <a:off x="522778" y="1815756"/>
                <a:ext cx="123840" cy="249480"/>
              </p14:xfrm>
            </p:contentPart>
          </mc:Choice>
          <mc:Fallback>
            <p:pic>
              <p:nvPicPr>
                <p:cNvPr id="75" name="Ink 74">
                  <a:extLst>
                    <a:ext uri="{FF2B5EF4-FFF2-40B4-BE49-F238E27FC236}">
                      <a16:creationId xmlns:a16="http://schemas.microsoft.com/office/drawing/2014/main" id="{E3353D95-175C-A547-9C39-0AC7F77F2CF8}"/>
                    </a:ext>
                  </a:extLst>
                </p:cNvPr>
                <p:cNvPicPr/>
                <p:nvPr/>
              </p:nvPicPr>
              <p:blipFill>
                <a:blip r:embed="rId61"/>
                <a:stretch>
                  <a:fillRect/>
                </a:stretch>
              </p:blipFill>
              <p:spPr>
                <a:xfrm>
                  <a:off x="504778" y="1797756"/>
                  <a:ext cx="1594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6" name="Ink 75">
                  <a:extLst>
                    <a:ext uri="{FF2B5EF4-FFF2-40B4-BE49-F238E27FC236}">
                      <a16:creationId xmlns:a16="http://schemas.microsoft.com/office/drawing/2014/main" id="{D9BAE751-C211-0343-BBF4-9A08B6BBD241}"/>
                    </a:ext>
                  </a:extLst>
                </p14:cNvPr>
                <p14:cNvContentPartPr/>
                <p14:nvPr/>
              </p14:nvContentPartPr>
              <p14:xfrm>
                <a:off x="791698" y="1719636"/>
                <a:ext cx="40320" cy="315360"/>
              </p14:xfrm>
            </p:contentPart>
          </mc:Choice>
          <mc:Fallback>
            <p:pic>
              <p:nvPicPr>
                <p:cNvPr id="76" name="Ink 75">
                  <a:extLst>
                    <a:ext uri="{FF2B5EF4-FFF2-40B4-BE49-F238E27FC236}">
                      <a16:creationId xmlns:a16="http://schemas.microsoft.com/office/drawing/2014/main" id="{D9BAE751-C211-0343-BBF4-9A08B6BBD241}"/>
                    </a:ext>
                  </a:extLst>
                </p:cNvPr>
                <p:cNvPicPr/>
                <p:nvPr/>
              </p:nvPicPr>
              <p:blipFill>
                <a:blip r:embed="rId63"/>
                <a:stretch>
                  <a:fillRect/>
                </a:stretch>
              </p:blipFill>
              <p:spPr>
                <a:xfrm>
                  <a:off x="773698" y="1701636"/>
                  <a:ext cx="759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7" name="Ink 76">
                  <a:extLst>
                    <a:ext uri="{FF2B5EF4-FFF2-40B4-BE49-F238E27FC236}">
                      <a16:creationId xmlns:a16="http://schemas.microsoft.com/office/drawing/2014/main" id="{C4E559A7-C9B6-0245-B8C1-007B797C0B70}"/>
                    </a:ext>
                  </a:extLst>
                </p14:cNvPr>
                <p14:cNvContentPartPr/>
                <p14:nvPr/>
              </p14:nvContentPartPr>
              <p14:xfrm>
                <a:off x="735178" y="1928436"/>
                <a:ext cx="155160" cy="31320"/>
              </p14:xfrm>
            </p:contentPart>
          </mc:Choice>
          <mc:Fallback>
            <p:pic>
              <p:nvPicPr>
                <p:cNvPr id="77" name="Ink 76">
                  <a:extLst>
                    <a:ext uri="{FF2B5EF4-FFF2-40B4-BE49-F238E27FC236}">
                      <a16:creationId xmlns:a16="http://schemas.microsoft.com/office/drawing/2014/main" id="{C4E559A7-C9B6-0245-B8C1-007B797C0B70}"/>
                    </a:ext>
                  </a:extLst>
                </p:cNvPr>
                <p:cNvPicPr/>
                <p:nvPr/>
              </p:nvPicPr>
              <p:blipFill>
                <a:blip r:embed="rId65"/>
                <a:stretch>
                  <a:fillRect/>
                </a:stretch>
              </p:blipFill>
              <p:spPr>
                <a:xfrm>
                  <a:off x="717178" y="1910796"/>
                  <a:ext cx="1908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8" name="Ink 77">
                  <a:extLst>
                    <a:ext uri="{FF2B5EF4-FFF2-40B4-BE49-F238E27FC236}">
                      <a16:creationId xmlns:a16="http://schemas.microsoft.com/office/drawing/2014/main" id="{F3525653-8123-C34D-BE5B-96FAFFD726EC}"/>
                    </a:ext>
                  </a:extLst>
                </p14:cNvPr>
                <p14:cNvContentPartPr/>
                <p14:nvPr/>
              </p14:nvContentPartPr>
              <p14:xfrm>
                <a:off x="981418" y="1819356"/>
                <a:ext cx="325800" cy="532440"/>
              </p14:xfrm>
            </p:contentPart>
          </mc:Choice>
          <mc:Fallback>
            <p:pic>
              <p:nvPicPr>
                <p:cNvPr id="78" name="Ink 77">
                  <a:extLst>
                    <a:ext uri="{FF2B5EF4-FFF2-40B4-BE49-F238E27FC236}">
                      <a16:creationId xmlns:a16="http://schemas.microsoft.com/office/drawing/2014/main" id="{F3525653-8123-C34D-BE5B-96FAFFD726EC}"/>
                    </a:ext>
                  </a:extLst>
                </p:cNvPr>
                <p:cNvPicPr/>
                <p:nvPr/>
              </p:nvPicPr>
              <p:blipFill>
                <a:blip r:embed="rId67"/>
                <a:stretch>
                  <a:fillRect/>
                </a:stretch>
              </p:blipFill>
              <p:spPr>
                <a:xfrm>
                  <a:off x="963778" y="1801356"/>
                  <a:ext cx="361440" cy="56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79" name="Ink 78">
                <a:extLst>
                  <a:ext uri="{FF2B5EF4-FFF2-40B4-BE49-F238E27FC236}">
                    <a16:creationId xmlns:a16="http://schemas.microsoft.com/office/drawing/2014/main" id="{56AB3685-AE43-CE41-B41A-88D486EC4C75}"/>
                  </a:ext>
                </a:extLst>
              </p14:cNvPr>
              <p14:cNvContentPartPr/>
              <p14:nvPr/>
            </p14:nvContentPartPr>
            <p14:xfrm>
              <a:off x="1744258" y="1755636"/>
              <a:ext cx="101160" cy="228600"/>
            </p14:xfrm>
          </p:contentPart>
        </mc:Choice>
        <mc:Fallback>
          <p:pic>
            <p:nvPicPr>
              <p:cNvPr id="79" name="Ink 78">
                <a:extLst>
                  <a:ext uri="{FF2B5EF4-FFF2-40B4-BE49-F238E27FC236}">
                    <a16:creationId xmlns:a16="http://schemas.microsoft.com/office/drawing/2014/main" id="{56AB3685-AE43-CE41-B41A-88D486EC4C75}"/>
                  </a:ext>
                </a:extLst>
              </p:cNvPr>
              <p:cNvPicPr/>
              <p:nvPr/>
            </p:nvPicPr>
            <p:blipFill>
              <a:blip r:embed="rId69"/>
              <a:stretch>
                <a:fillRect/>
              </a:stretch>
            </p:blipFill>
            <p:spPr>
              <a:xfrm>
                <a:off x="1726258" y="1737996"/>
                <a:ext cx="1368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0" name="Ink 79">
                <a:extLst>
                  <a:ext uri="{FF2B5EF4-FFF2-40B4-BE49-F238E27FC236}">
                    <a16:creationId xmlns:a16="http://schemas.microsoft.com/office/drawing/2014/main" id="{7F985C3C-F365-EC4E-91C0-E95BE1966CDD}"/>
                  </a:ext>
                </a:extLst>
              </p14:cNvPr>
              <p14:cNvContentPartPr/>
              <p14:nvPr/>
            </p14:nvContentPartPr>
            <p14:xfrm>
              <a:off x="2367418" y="1867236"/>
              <a:ext cx="120240" cy="14760"/>
            </p14:xfrm>
          </p:contentPart>
        </mc:Choice>
        <mc:Fallback>
          <p:pic>
            <p:nvPicPr>
              <p:cNvPr id="80" name="Ink 79">
                <a:extLst>
                  <a:ext uri="{FF2B5EF4-FFF2-40B4-BE49-F238E27FC236}">
                    <a16:creationId xmlns:a16="http://schemas.microsoft.com/office/drawing/2014/main" id="{7F985C3C-F365-EC4E-91C0-E95BE1966CDD}"/>
                  </a:ext>
                </a:extLst>
              </p:cNvPr>
              <p:cNvPicPr/>
              <p:nvPr/>
            </p:nvPicPr>
            <p:blipFill>
              <a:blip r:embed="rId71"/>
              <a:stretch>
                <a:fillRect/>
              </a:stretch>
            </p:blipFill>
            <p:spPr>
              <a:xfrm>
                <a:off x="2349778" y="1849236"/>
                <a:ext cx="155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8" name="Ink 157">
                <a:extLst>
                  <a:ext uri="{FF2B5EF4-FFF2-40B4-BE49-F238E27FC236}">
                    <a16:creationId xmlns:a16="http://schemas.microsoft.com/office/drawing/2014/main" id="{C97C1ACB-5A63-CD47-9EA9-C1E6900F8005}"/>
                  </a:ext>
                </a:extLst>
              </p14:cNvPr>
              <p14:cNvContentPartPr/>
              <p14:nvPr/>
            </p14:nvContentPartPr>
            <p14:xfrm>
              <a:off x="10430338" y="3548796"/>
              <a:ext cx="118440" cy="325080"/>
            </p14:xfrm>
          </p:contentPart>
        </mc:Choice>
        <mc:Fallback>
          <p:pic>
            <p:nvPicPr>
              <p:cNvPr id="158" name="Ink 157">
                <a:extLst>
                  <a:ext uri="{FF2B5EF4-FFF2-40B4-BE49-F238E27FC236}">
                    <a16:creationId xmlns:a16="http://schemas.microsoft.com/office/drawing/2014/main" id="{C97C1ACB-5A63-CD47-9EA9-C1E6900F8005}"/>
                  </a:ext>
                </a:extLst>
              </p:cNvPr>
              <p:cNvPicPr/>
              <p:nvPr/>
            </p:nvPicPr>
            <p:blipFill>
              <a:blip r:embed="rId73"/>
              <a:stretch>
                <a:fillRect/>
              </a:stretch>
            </p:blipFill>
            <p:spPr>
              <a:xfrm>
                <a:off x="10412698" y="3531156"/>
                <a:ext cx="1540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1" name="Ink 150">
                <a:extLst>
                  <a:ext uri="{FF2B5EF4-FFF2-40B4-BE49-F238E27FC236}">
                    <a16:creationId xmlns:a16="http://schemas.microsoft.com/office/drawing/2014/main" id="{9640F50F-E978-7E4A-82F7-0D2C9552452A}"/>
                  </a:ext>
                </a:extLst>
              </p14:cNvPr>
              <p14:cNvContentPartPr/>
              <p14:nvPr/>
            </p14:nvContentPartPr>
            <p14:xfrm>
              <a:off x="9186898" y="3517116"/>
              <a:ext cx="209160" cy="662760"/>
            </p14:xfrm>
          </p:contentPart>
        </mc:Choice>
        <mc:Fallback>
          <p:pic>
            <p:nvPicPr>
              <p:cNvPr id="151" name="Ink 150">
                <a:extLst>
                  <a:ext uri="{FF2B5EF4-FFF2-40B4-BE49-F238E27FC236}">
                    <a16:creationId xmlns:a16="http://schemas.microsoft.com/office/drawing/2014/main" id="{9640F50F-E978-7E4A-82F7-0D2C9552452A}"/>
                  </a:ext>
                </a:extLst>
              </p:cNvPr>
              <p:cNvPicPr/>
              <p:nvPr/>
            </p:nvPicPr>
            <p:blipFill>
              <a:blip r:embed="rId75"/>
              <a:stretch>
                <a:fillRect/>
              </a:stretch>
            </p:blipFill>
            <p:spPr>
              <a:xfrm>
                <a:off x="9168898" y="3499476"/>
                <a:ext cx="24480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2" name="Ink 151">
                <a:extLst>
                  <a:ext uri="{FF2B5EF4-FFF2-40B4-BE49-F238E27FC236}">
                    <a16:creationId xmlns:a16="http://schemas.microsoft.com/office/drawing/2014/main" id="{4F95E512-41F0-0341-A4D0-18ABC36FE84A}"/>
                  </a:ext>
                </a:extLst>
              </p14:cNvPr>
              <p14:cNvContentPartPr/>
              <p14:nvPr/>
            </p14:nvContentPartPr>
            <p14:xfrm>
              <a:off x="9429178" y="3699636"/>
              <a:ext cx="99360" cy="226800"/>
            </p14:xfrm>
          </p:contentPart>
        </mc:Choice>
        <mc:Fallback>
          <p:pic>
            <p:nvPicPr>
              <p:cNvPr id="152" name="Ink 151">
                <a:extLst>
                  <a:ext uri="{FF2B5EF4-FFF2-40B4-BE49-F238E27FC236}">
                    <a16:creationId xmlns:a16="http://schemas.microsoft.com/office/drawing/2014/main" id="{4F95E512-41F0-0341-A4D0-18ABC36FE84A}"/>
                  </a:ext>
                </a:extLst>
              </p:cNvPr>
              <p:cNvPicPr/>
              <p:nvPr/>
            </p:nvPicPr>
            <p:blipFill>
              <a:blip r:embed="rId77"/>
              <a:stretch>
                <a:fillRect/>
              </a:stretch>
            </p:blipFill>
            <p:spPr>
              <a:xfrm>
                <a:off x="9411538" y="3681996"/>
                <a:ext cx="1350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3" name="Ink 152">
                <a:extLst>
                  <a:ext uri="{FF2B5EF4-FFF2-40B4-BE49-F238E27FC236}">
                    <a16:creationId xmlns:a16="http://schemas.microsoft.com/office/drawing/2014/main" id="{76924350-93E0-A946-87B7-AA45DC97A204}"/>
                  </a:ext>
                </a:extLst>
              </p14:cNvPr>
              <p14:cNvContentPartPr/>
              <p14:nvPr/>
            </p14:nvContentPartPr>
            <p14:xfrm>
              <a:off x="9603778" y="3800076"/>
              <a:ext cx="84960" cy="83160"/>
            </p14:xfrm>
          </p:contentPart>
        </mc:Choice>
        <mc:Fallback>
          <p:pic>
            <p:nvPicPr>
              <p:cNvPr id="153" name="Ink 152">
                <a:extLst>
                  <a:ext uri="{FF2B5EF4-FFF2-40B4-BE49-F238E27FC236}">
                    <a16:creationId xmlns:a16="http://schemas.microsoft.com/office/drawing/2014/main" id="{76924350-93E0-A946-87B7-AA45DC97A204}"/>
                  </a:ext>
                </a:extLst>
              </p:cNvPr>
              <p:cNvPicPr/>
              <p:nvPr/>
            </p:nvPicPr>
            <p:blipFill>
              <a:blip r:embed="rId79"/>
              <a:stretch>
                <a:fillRect/>
              </a:stretch>
            </p:blipFill>
            <p:spPr>
              <a:xfrm>
                <a:off x="9585778" y="3782076"/>
                <a:ext cx="120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54" name="Ink 153">
                <a:extLst>
                  <a:ext uri="{FF2B5EF4-FFF2-40B4-BE49-F238E27FC236}">
                    <a16:creationId xmlns:a16="http://schemas.microsoft.com/office/drawing/2014/main" id="{92C8AC26-AFA4-7F4A-B214-2703EB5BCB25}"/>
                  </a:ext>
                </a:extLst>
              </p14:cNvPr>
              <p14:cNvContentPartPr/>
              <p14:nvPr/>
            </p14:nvContentPartPr>
            <p14:xfrm>
              <a:off x="9798538" y="3773436"/>
              <a:ext cx="141840" cy="86760"/>
            </p14:xfrm>
          </p:contentPart>
        </mc:Choice>
        <mc:Fallback>
          <p:pic>
            <p:nvPicPr>
              <p:cNvPr id="154" name="Ink 153">
                <a:extLst>
                  <a:ext uri="{FF2B5EF4-FFF2-40B4-BE49-F238E27FC236}">
                    <a16:creationId xmlns:a16="http://schemas.microsoft.com/office/drawing/2014/main" id="{92C8AC26-AFA4-7F4A-B214-2703EB5BCB25}"/>
                  </a:ext>
                </a:extLst>
              </p:cNvPr>
              <p:cNvPicPr/>
              <p:nvPr/>
            </p:nvPicPr>
            <p:blipFill>
              <a:blip r:embed="rId81"/>
              <a:stretch>
                <a:fillRect/>
              </a:stretch>
            </p:blipFill>
            <p:spPr>
              <a:xfrm>
                <a:off x="9780898" y="3755436"/>
                <a:ext cx="1774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55" name="Ink 154">
                <a:extLst>
                  <a:ext uri="{FF2B5EF4-FFF2-40B4-BE49-F238E27FC236}">
                    <a16:creationId xmlns:a16="http://schemas.microsoft.com/office/drawing/2014/main" id="{812013B6-7F01-6B46-85A1-5A505FB66C58}"/>
                  </a:ext>
                </a:extLst>
              </p14:cNvPr>
              <p14:cNvContentPartPr/>
              <p14:nvPr/>
            </p14:nvContentPartPr>
            <p14:xfrm>
              <a:off x="10040818" y="3779196"/>
              <a:ext cx="16200" cy="73440"/>
            </p14:xfrm>
          </p:contentPart>
        </mc:Choice>
        <mc:Fallback>
          <p:pic>
            <p:nvPicPr>
              <p:cNvPr id="155" name="Ink 154">
                <a:extLst>
                  <a:ext uri="{FF2B5EF4-FFF2-40B4-BE49-F238E27FC236}">
                    <a16:creationId xmlns:a16="http://schemas.microsoft.com/office/drawing/2014/main" id="{812013B6-7F01-6B46-85A1-5A505FB66C58}"/>
                  </a:ext>
                </a:extLst>
              </p:cNvPr>
              <p:cNvPicPr/>
              <p:nvPr/>
            </p:nvPicPr>
            <p:blipFill>
              <a:blip r:embed="rId83"/>
              <a:stretch>
                <a:fillRect/>
              </a:stretch>
            </p:blipFill>
            <p:spPr>
              <a:xfrm>
                <a:off x="10023178" y="3761196"/>
                <a:ext cx="518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56" name="Ink 155">
                <a:extLst>
                  <a:ext uri="{FF2B5EF4-FFF2-40B4-BE49-F238E27FC236}">
                    <a16:creationId xmlns:a16="http://schemas.microsoft.com/office/drawing/2014/main" id="{7A2B30C3-1F98-7940-BFA9-E453F1CEC3C7}"/>
                  </a:ext>
                </a:extLst>
              </p14:cNvPr>
              <p14:cNvContentPartPr/>
              <p14:nvPr/>
            </p14:nvContentPartPr>
            <p14:xfrm>
              <a:off x="9974218" y="3668676"/>
              <a:ext cx="23040" cy="55080"/>
            </p14:xfrm>
          </p:contentPart>
        </mc:Choice>
        <mc:Fallback>
          <p:pic>
            <p:nvPicPr>
              <p:cNvPr id="156" name="Ink 155">
                <a:extLst>
                  <a:ext uri="{FF2B5EF4-FFF2-40B4-BE49-F238E27FC236}">
                    <a16:creationId xmlns:a16="http://schemas.microsoft.com/office/drawing/2014/main" id="{7A2B30C3-1F98-7940-BFA9-E453F1CEC3C7}"/>
                  </a:ext>
                </a:extLst>
              </p:cNvPr>
              <p:cNvPicPr/>
              <p:nvPr/>
            </p:nvPicPr>
            <p:blipFill>
              <a:blip r:embed="rId85"/>
              <a:stretch>
                <a:fillRect/>
              </a:stretch>
            </p:blipFill>
            <p:spPr>
              <a:xfrm>
                <a:off x="9956218" y="3650676"/>
                <a:ext cx="586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57" name="Ink 156">
                <a:extLst>
                  <a:ext uri="{FF2B5EF4-FFF2-40B4-BE49-F238E27FC236}">
                    <a16:creationId xmlns:a16="http://schemas.microsoft.com/office/drawing/2014/main" id="{27747C7A-4FCD-7246-B7EB-218F71655377}"/>
                  </a:ext>
                </a:extLst>
              </p14:cNvPr>
              <p14:cNvContentPartPr/>
              <p14:nvPr/>
            </p14:nvContentPartPr>
            <p14:xfrm>
              <a:off x="10098778" y="3678756"/>
              <a:ext cx="131400" cy="101520"/>
            </p14:xfrm>
          </p:contentPart>
        </mc:Choice>
        <mc:Fallback>
          <p:pic>
            <p:nvPicPr>
              <p:cNvPr id="157" name="Ink 156">
                <a:extLst>
                  <a:ext uri="{FF2B5EF4-FFF2-40B4-BE49-F238E27FC236}">
                    <a16:creationId xmlns:a16="http://schemas.microsoft.com/office/drawing/2014/main" id="{27747C7A-4FCD-7246-B7EB-218F71655377}"/>
                  </a:ext>
                </a:extLst>
              </p:cNvPr>
              <p:cNvPicPr/>
              <p:nvPr/>
            </p:nvPicPr>
            <p:blipFill>
              <a:blip r:embed="rId87"/>
              <a:stretch>
                <a:fillRect/>
              </a:stretch>
            </p:blipFill>
            <p:spPr>
              <a:xfrm>
                <a:off x="10081138" y="3661116"/>
                <a:ext cx="1670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60" name="Ink 159">
                <a:extLst>
                  <a:ext uri="{FF2B5EF4-FFF2-40B4-BE49-F238E27FC236}">
                    <a16:creationId xmlns:a16="http://schemas.microsoft.com/office/drawing/2014/main" id="{E07945FA-0377-724C-9173-BA7EBA09A945}"/>
                  </a:ext>
                </a:extLst>
              </p14:cNvPr>
              <p14:cNvContentPartPr/>
              <p14:nvPr/>
            </p14:nvContentPartPr>
            <p14:xfrm>
              <a:off x="9183298" y="4109316"/>
              <a:ext cx="644760" cy="730080"/>
            </p14:xfrm>
          </p:contentPart>
        </mc:Choice>
        <mc:Fallback>
          <p:pic>
            <p:nvPicPr>
              <p:cNvPr id="160" name="Ink 159">
                <a:extLst>
                  <a:ext uri="{FF2B5EF4-FFF2-40B4-BE49-F238E27FC236}">
                    <a16:creationId xmlns:a16="http://schemas.microsoft.com/office/drawing/2014/main" id="{E07945FA-0377-724C-9173-BA7EBA09A945}"/>
                  </a:ext>
                </a:extLst>
              </p:cNvPr>
              <p:cNvPicPr/>
              <p:nvPr/>
            </p:nvPicPr>
            <p:blipFill>
              <a:blip r:embed="rId89"/>
              <a:stretch>
                <a:fillRect/>
              </a:stretch>
            </p:blipFill>
            <p:spPr>
              <a:xfrm>
                <a:off x="9165298" y="4091316"/>
                <a:ext cx="680400" cy="765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61" name="Ink 160">
                <a:extLst>
                  <a:ext uri="{FF2B5EF4-FFF2-40B4-BE49-F238E27FC236}">
                    <a16:creationId xmlns:a16="http://schemas.microsoft.com/office/drawing/2014/main" id="{1B9AEEFB-55C7-2E4C-8D2D-9611C4B1870A}"/>
                  </a:ext>
                </a:extLst>
              </p14:cNvPr>
              <p14:cNvContentPartPr/>
              <p14:nvPr/>
            </p14:nvContentPartPr>
            <p14:xfrm>
              <a:off x="8710978" y="4803036"/>
              <a:ext cx="113760" cy="305640"/>
            </p14:xfrm>
          </p:contentPart>
        </mc:Choice>
        <mc:Fallback>
          <p:pic>
            <p:nvPicPr>
              <p:cNvPr id="161" name="Ink 160">
                <a:extLst>
                  <a:ext uri="{FF2B5EF4-FFF2-40B4-BE49-F238E27FC236}">
                    <a16:creationId xmlns:a16="http://schemas.microsoft.com/office/drawing/2014/main" id="{1B9AEEFB-55C7-2E4C-8D2D-9611C4B1870A}"/>
                  </a:ext>
                </a:extLst>
              </p:cNvPr>
              <p:cNvPicPr/>
              <p:nvPr/>
            </p:nvPicPr>
            <p:blipFill>
              <a:blip r:embed="rId91"/>
              <a:stretch>
                <a:fillRect/>
              </a:stretch>
            </p:blipFill>
            <p:spPr>
              <a:xfrm>
                <a:off x="8692978" y="4785396"/>
                <a:ext cx="1494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62" name="Ink 161">
                <a:extLst>
                  <a:ext uri="{FF2B5EF4-FFF2-40B4-BE49-F238E27FC236}">
                    <a16:creationId xmlns:a16="http://schemas.microsoft.com/office/drawing/2014/main" id="{A91549CE-CAC2-A745-A48B-DF06048A955E}"/>
                  </a:ext>
                </a:extLst>
              </p14:cNvPr>
              <p14:cNvContentPartPr/>
              <p14:nvPr/>
            </p14:nvContentPartPr>
            <p14:xfrm>
              <a:off x="8962258" y="4969716"/>
              <a:ext cx="80280" cy="106200"/>
            </p14:xfrm>
          </p:contentPart>
        </mc:Choice>
        <mc:Fallback>
          <p:pic>
            <p:nvPicPr>
              <p:cNvPr id="162" name="Ink 161">
                <a:extLst>
                  <a:ext uri="{FF2B5EF4-FFF2-40B4-BE49-F238E27FC236}">
                    <a16:creationId xmlns:a16="http://schemas.microsoft.com/office/drawing/2014/main" id="{A91549CE-CAC2-A745-A48B-DF06048A955E}"/>
                  </a:ext>
                </a:extLst>
              </p:cNvPr>
              <p:cNvPicPr/>
              <p:nvPr/>
            </p:nvPicPr>
            <p:blipFill>
              <a:blip r:embed="rId93"/>
              <a:stretch>
                <a:fillRect/>
              </a:stretch>
            </p:blipFill>
            <p:spPr>
              <a:xfrm>
                <a:off x="8944618" y="4952076"/>
                <a:ext cx="1159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63" name="Ink 162">
                <a:extLst>
                  <a:ext uri="{FF2B5EF4-FFF2-40B4-BE49-F238E27FC236}">
                    <a16:creationId xmlns:a16="http://schemas.microsoft.com/office/drawing/2014/main" id="{DE36824F-CB44-DC47-AE4D-99DCDBDE68F0}"/>
                  </a:ext>
                </a:extLst>
              </p14:cNvPr>
              <p14:cNvContentPartPr/>
              <p14:nvPr/>
            </p14:nvContentPartPr>
            <p14:xfrm>
              <a:off x="9082498" y="4958556"/>
              <a:ext cx="82080" cy="199800"/>
            </p14:xfrm>
          </p:contentPart>
        </mc:Choice>
        <mc:Fallback>
          <p:pic>
            <p:nvPicPr>
              <p:cNvPr id="163" name="Ink 162">
                <a:extLst>
                  <a:ext uri="{FF2B5EF4-FFF2-40B4-BE49-F238E27FC236}">
                    <a16:creationId xmlns:a16="http://schemas.microsoft.com/office/drawing/2014/main" id="{DE36824F-CB44-DC47-AE4D-99DCDBDE68F0}"/>
                  </a:ext>
                </a:extLst>
              </p:cNvPr>
              <p:cNvPicPr/>
              <p:nvPr/>
            </p:nvPicPr>
            <p:blipFill>
              <a:blip r:embed="rId95"/>
              <a:stretch>
                <a:fillRect/>
              </a:stretch>
            </p:blipFill>
            <p:spPr>
              <a:xfrm>
                <a:off x="9064498" y="4940556"/>
                <a:ext cx="1177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64" name="Ink 163">
                <a:extLst>
                  <a:ext uri="{FF2B5EF4-FFF2-40B4-BE49-F238E27FC236}">
                    <a16:creationId xmlns:a16="http://schemas.microsoft.com/office/drawing/2014/main" id="{2D0C3ECC-ADCD-C745-807E-9407FF943B41}"/>
                  </a:ext>
                </a:extLst>
              </p14:cNvPr>
              <p14:cNvContentPartPr/>
              <p14:nvPr/>
            </p14:nvContentPartPr>
            <p14:xfrm>
              <a:off x="9279058" y="4951716"/>
              <a:ext cx="15840" cy="56520"/>
            </p14:xfrm>
          </p:contentPart>
        </mc:Choice>
        <mc:Fallback>
          <p:pic>
            <p:nvPicPr>
              <p:cNvPr id="164" name="Ink 163">
                <a:extLst>
                  <a:ext uri="{FF2B5EF4-FFF2-40B4-BE49-F238E27FC236}">
                    <a16:creationId xmlns:a16="http://schemas.microsoft.com/office/drawing/2014/main" id="{2D0C3ECC-ADCD-C745-807E-9407FF943B41}"/>
                  </a:ext>
                </a:extLst>
              </p:cNvPr>
              <p:cNvPicPr/>
              <p:nvPr/>
            </p:nvPicPr>
            <p:blipFill>
              <a:blip r:embed="rId97"/>
              <a:stretch>
                <a:fillRect/>
              </a:stretch>
            </p:blipFill>
            <p:spPr>
              <a:xfrm>
                <a:off x="9261058" y="4934076"/>
                <a:ext cx="51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65" name="Ink 164">
                <a:extLst>
                  <a:ext uri="{FF2B5EF4-FFF2-40B4-BE49-F238E27FC236}">
                    <a16:creationId xmlns:a16="http://schemas.microsoft.com/office/drawing/2014/main" id="{9281B2BE-04DD-C441-88DD-FEF125A86E78}"/>
                  </a:ext>
                </a:extLst>
              </p14:cNvPr>
              <p14:cNvContentPartPr/>
              <p14:nvPr/>
            </p14:nvContentPartPr>
            <p14:xfrm>
              <a:off x="9271498" y="4880436"/>
              <a:ext cx="16560" cy="21960"/>
            </p14:xfrm>
          </p:contentPart>
        </mc:Choice>
        <mc:Fallback>
          <p:pic>
            <p:nvPicPr>
              <p:cNvPr id="165" name="Ink 164">
                <a:extLst>
                  <a:ext uri="{FF2B5EF4-FFF2-40B4-BE49-F238E27FC236}">
                    <a16:creationId xmlns:a16="http://schemas.microsoft.com/office/drawing/2014/main" id="{9281B2BE-04DD-C441-88DD-FEF125A86E78}"/>
                  </a:ext>
                </a:extLst>
              </p:cNvPr>
              <p:cNvPicPr/>
              <p:nvPr/>
            </p:nvPicPr>
            <p:blipFill>
              <a:blip r:embed="rId99"/>
              <a:stretch>
                <a:fillRect/>
              </a:stretch>
            </p:blipFill>
            <p:spPr>
              <a:xfrm>
                <a:off x="9253858" y="4862796"/>
                <a:ext cx="522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66" name="Ink 165">
                <a:extLst>
                  <a:ext uri="{FF2B5EF4-FFF2-40B4-BE49-F238E27FC236}">
                    <a16:creationId xmlns:a16="http://schemas.microsoft.com/office/drawing/2014/main" id="{74421C64-6E58-3E4A-8A58-F4CA6BA2D1B8}"/>
                  </a:ext>
                </a:extLst>
              </p14:cNvPr>
              <p14:cNvContentPartPr/>
              <p14:nvPr/>
            </p14:nvContentPartPr>
            <p14:xfrm>
              <a:off x="9386338" y="4885836"/>
              <a:ext cx="119880" cy="52920"/>
            </p14:xfrm>
          </p:contentPart>
        </mc:Choice>
        <mc:Fallback>
          <p:pic>
            <p:nvPicPr>
              <p:cNvPr id="166" name="Ink 165">
                <a:extLst>
                  <a:ext uri="{FF2B5EF4-FFF2-40B4-BE49-F238E27FC236}">
                    <a16:creationId xmlns:a16="http://schemas.microsoft.com/office/drawing/2014/main" id="{74421C64-6E58-3E4A-8A58-F4CA6BA2D1B8}"/>
                  </a:ext>
                </a:extLst>
              </p:cNvPr>
              <p:cNvPicPr/>
              <p:nvPr/>
            </p:nvPicPr>
            <p:blipFill>
              <a:blip r:embed="rId101"/>
              <a:stretch>
                <a:fillRect/>
              </a:stretch>
            </p:blipFill>
            <p:spPr>
              <a:xfrm>
                <a:off x="9368338" y="4867836"/>
                <a:ext cx="1555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67" name="Ink 166">
                <a:extLst>
                  <a:ext uri="{FF2B5EF4-FFF2-40B4-BE49-F238E27FC236}">
                    <a16:creationId xmlns:a16="http://schemas.microsoft.com/office/drawing/2014/main" id="{F22FAC4A-F301-7646-8B93-18032324E8D5}"/>
                  </a:ext>
                </a:extLst>
              </p14:cNvPr>
              <p14:cNvContentPartPr/>
              <p14:nvPr/>
            </p14:nvContentPartPr>
            <p14:xfrm>
              <a:off x="9777298" y="4224876"/>
              <a:ext cx="67320" cy="1035000"/>
            </p14:xfrm>
          </p:contentPart>
        </mc:Choice>
        <mc:Fallback>
          <p:pic>
            <p:nvPicPr>
              <p:cNvPr id="167" name="Ink 166">
                <a:extLst>
                  <a:ext uri="{FF2B5EF4-FFF2-40B4-BE49-F238E27FC236}">
                    <a16:creationId xmlns:a16="http://schemas.microsoft.com/office/drawing/2014/main" id="{F22FAC4A-F301-7646-8B93-18032324E8D5}"/>
                  </a:ext>
                </a:extLst>
              </p:cNvPr>
              <p:cNvPicPr/>
              <p:nvPr/>
            </p:nvPicPr>
            <p:blipFill>
              <a:blip r:embed="rId103"/>
              <a:stretch>
                <a:fillRect/>
              </a:stretch>
            </p:blipFill>
            <p:spPr>
              <a:xfrm>
                <a:off x="9759298" y="4207236"/>
                <a:ext cx="102960" cy="1070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69" name="Ink 168">
                <a:extLst>
                  <a:ext uri="{FF2B5EF4-FFF2-40B4-BE49-F238E27FC236}">
                    <a16:creationId xmlns:a16="http://schemas.microsoft.com/office/drawing/2014/main" id="{7B43A4A2-B5F4-C44C-86F2-0F324478C09E}"/>
                  </a:ext>
                </a:extLst>
              </p14:cNvPr>
              <p14:cNvContentPartPr/>
              <p14:nvPr/>
            </p14:nvContentPartPr>
            <p14:xfrm>
              <a:off x="9505858" y="5386956"/>
              <a:ext cx="33840" cy="366120"/>
            </p14:xfrm>
          </p:contentPart>
        </mc:Choice>
        <mc:Fallback>
          <p:pic>
            <p:nvPicPr>
              <p:cNvPr id="169" name="Ink 168">
                <a:extLst>
                  <a:ext uri="{FF2B5EF4-FFF2-40B4-BE49-F238E27FC236}">
                    <a16:creationId xmlns:a16="http://schemas.microsoft.com/office/drawing/2014/main" id="{7B43A4A2-B5F4-C44C-86F2-0F324478C09E}"/>
                  </a:ext>
                </a:extLst>
              </p:cNvPr>
              <p:cNvPicPr/>
              <p:nvPr/>
            </p:nvPicPr>
            <p:blipFill>
              <a:blip r:embed="rId105"/>
              <a:stretch>
                <a:fillRect/>
              </a:stretch>
            </p:blipFill>
            <p:spPr>
              <a:xfrm>
                <a:off x="9487858" y="5369316"/>
                <a:ext cx="694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70" name="Ink 169">
                <a:extLst>
                  <a:ext uri="{FF2B5EF4-FFF2-40B4-BE49-F238E27FC236}">
                    <a16:creationId xmlns:a16="http://schemas.microsoft.com/office/drawing/2014/main" id="{B4830967-03BA-DF4D-B955-D747A7F30E4B}"/>
                  </a:ext>
                </a:extLst>
              </p14:cNvPr>
              <p14:cNvContentPartPr/>
              <p14:nvPr/>
            </p14:nvContentPartPr>
            <p14:xfrm>
              <a:off x="9523138" y="5322156"/>
              <a:ext cx="171720" cy="370080"/>
            </p14:xfrm>
          </p:contentPart>
        </mc:Choice>
        <mc:Fallback>
          <p:pic>
            <p:nvPicPr>
              <p:cNvPr id="170" name="Ink 169">
                <a:extLst>
                  <a:ext uri="{FF2B5EF4-FFF2-40B4-BE49-F238E27FC236}">
                    <a16:creationId xmlns:a16="http://schemas.microsoft.com/office/drawing/2014/main" id="{B4830967-03BA-DF4D-B955-D747A7F30E4B}"/>
                  </a:ext>
                </a:extLst>
              </p:cNvPr>
              <p:cNvPicPr/>
              <p:nvPr/>
            </p:nvPicPr>
            <p:blipFill>
              <a:blip r:embed="rId107"/>
              <a:stretch>
                <a:fillRect/>
              </a:stretch>
            </p:blipFill>
            <p:spPr>
              <a:xfrm>
                <a:off x="9505138" y="5304156"/>
                <a:ext cx="2073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71" name="Ink 170">
                <a:extLst>
                  <a:ext uri="{FF2B5EF4-FFF2-40B4-BE49-F238E27FC236}">
                    <a16:creationId xmlns:a16="http://schemas.microsoft.com/office/drawing/2014/main" id="{AFA2AE0A-D706-F946-B9DB-9AD09ADE86EF}"/>
                  </a:ext>
                </a:extLst>
              </p14:cNvPr>
              <p14:cNvContentPartPr/>
              <p14:nvPr/>
            </p14:nvContentPartPr>
            <p14:xfrm>
              <a:off x="9720058" y="5542116"/>
              <a:ext cx="234000" cy="234000"/>
            </p14:xfrm>
          </p:contentPart>
        </mc:Choice>
        <mc:Fallback>
          <p:pic>
            <p:nvPicPr>
              <p:cNvPr id="171" name="Ink 170">
                <a:extLst>
                  <a:ext uri="{FF2B5EF4-FFF2-40B4-BE49-F238E27FC236}">
                    <a16:creationId xmlns:a16="http://schemas.microsoft.com/office/drawing/2014/main" id="{AFA2AE0A-D706-F946-B9DB-9AD09ADE86EF}"/>
                  </a:ext>
                </a:extLst>
              </p:cNvPr>
              <p:cNvPicPr/>
              <p:nvPr/>
            </p:nvPicPr>
            <p:blipFill>
              <a:blip r:embed="rId109"/>
              <a:stretch>
                <a:fillRect/>
              </a:stretch>
            </p:blipFill>
            <p:spPr>
              <a:xfrm>
                <a:off x="9702418" y="5524476"/>
                <a:ext cx="2696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72" name="Ink 171">
                <a:extLst>
                  <a:ext uri="{FF2B5EF4-FFF2-40B4-BE49-F238E27FC236}">
                    <a16:creationId xmlns:a16="http://schemas.microsoft.com/office/drawing/2014/main" id="{7BED3573-A516-4B43-86A3-87B8ED7A5A5D}"/>
                  </a:ext>
                </a:extLst>
              </p14:cNvPr>
              <p14:cNvContentPartPr/>
              <p14:nvPr/>
            </p14:nvContentPartPr>
            <p14:xfrm>
              <a:off x="10058818" y="5529876"/>
              <a:ext cx="26280" cy="127800"/>
            </p14:xfrm>
          </p:contentPart>
        </mc:Choice>
        <mc:Fallback>
          <p:pic>
            <p:nvPicPr>
              <p:cNvPr id="172" name="Ink 171">
                <a:extLst>
                  <a:ext uri="{FF2B5EF4-FFF2-40B4-BE49-F238E27FC236}">
                    <a16:creationId xmlns:a16="http://schemas.microsoft.com/office/drawing/2014/main" id="{7BED3573-A516-4B43-86A3-87B8ED7A5A5D}"/>
                  </a:ext>
                </a:extLst>
              </p:cNvPr>
              <p:cNvPicPr/>
              <p:nvPr/>
            </p:nvPicPr>
            <p:blipFill>
              <a:blip r:embed="rId111"/>
              <a:stretch>
                <a:fillRect/>
              </a:stretch>
            </p:blipFill>
            <p:spPr>
              <a:xfrm>
                <a:off x="10040818" y="5511876"/>
                <a:ext cx="61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73" name="Ink 172">
                <a:extLst>
                  <a:ext uri="{FF2B5EF4-FFF2-40B4-BE49-F238E27FC236}">
                    <a16:creationId xmlns:a16="http://schemas.microsoft.com/office/drawing/2014/main" id="{CBFA3B5A-6D3F-D347-855F-5EE4904FA038}"/>
                  </a:ext>
                </a:extLst>
              </p14:cNvPr>
              <p14:cNvContentPartPr/>
              <p14:nvPr/>
            </p14:nvContentPartPr>
            <p14:xfrm>
              <a:off x="10039018" y="5431956"/>
              <a:ext cx="23400" cy="39960"/>
            </p14:xfrm>
          </p:contentPart>
        </mc:Choice>
        <mc:Fallback>
          <p:pic>
            <p:nvPicPr>
              <p:cNvPr id="173" name="Ink 172">
                <a:extLst>
                  <a:ext uri="{FF2B5EF4-FFF2-40B4-BE49-F238E27FC236}">
                    <a16:creationId xmlns:a16="http://schemas.microsoft.com/office/drawing/2014/main" id="{CBFA3B5A-6D3F-D347-855F-5EE4904FA038}"/>
                  </a:ext>
                </a:extLst>
              </p:cNvPr>
              <p:cNvPicPr/>
              <p:nvPr/>
            </p:nvPicPr>
            <p:blipFill>
              <a:blip r:embed="rId113"/>
              <a:stretch>
                <a:fillRect/>
              </a:stretch>
            </p:blipFill>
            <p:spPr>
              <a:xfrm>
                <a:off x="10021018" y="5414316"/>
                <a:ext cx="590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4" name="Ink 173">
                <a:extLst>
                  <a:ext uri="{FF2B5EF4-FFF2-40B4-BE49-F238E27FC236}">
                    <a16:creationId xmlns:a16="http://schemas.microsoft.com/office/drawing/2014/main" id="{2DA694F8-0E84-1348-863E-7BB76A9FC070}"/>
                  </a:ext>
                </a:extLst>
              </p14:cNvPr>
              <p14:cNvContentPartPr/>
              <p14:nvPr/>
            </p14:nvContentPartPr>
            <p14:xfrm>
              <a:off x="10151698" y="5440596"/>
              <a:ext cx="41400" cy="118440"/>
            </p14:xfrm>
          </p:contentPart>
        </mc:Choice>
        <mc:Fallback>
          <p:pic>
            <p:nvPicPr>
              <p:cNvPr id="174" name="Ink 173">
                <a:extLst>
                  <a:ext uri="{FF2B5EF4-FFF2-40B4-BE49-F238E27FC236}">
                    <a16:creationId xmlns:a16="http://schemas.microsoft.com/office/drawing/2014/main" id="{2DA694F8-0E84-1348-863E-7BB76A9FC070}"/>
                  </a:ext>
                </a:extLst>
              </p:cNvPr>
              <p:cNvPicPr/>
              <p:nvPr/>
            </p:nvPicPr>
            <p:blipFill>
              <a:blip r:embed="rId115"/>
              <a:stretch>
                <a:fillRect/>
              </a:stretch>
            </p:blipFill>
            <p:spPr>
              <a:xfrm>
                <a:off x="10133698" y="5422956"/>
                <a:ext cx="770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5" name="Ink 174">
                <a:extLst>
                  <a:ext uri="{FF2B5EF4-FFF2-40B4-BE49-F238E27FC236}">
                    <a16:creationId xmlns:a16="http://schemas.microsoft.com/office/drawing/2014/main" id="{7339545F-7F07-7C44-BB3B-F30543CD294A}"/>
                  </a:ext>
                </a:extLst>
              </p14:cNvPr>
              <p14:cNvContentPartPr/>
              <p14:nvPr/>
            </p14:nvContentPartPr>
            <p14:xfrm>
              <a:off x="10243138" y="5323236"/>
              <a:ext cx="59040" cy="248400"/>
            </p14:xfrm>
          </p:contentPart>
        </mc:Choice>
        <mc:Fallback>
          <p:pic>
            <p:nvPicPr>
              <p:cNvPr id="175" name="Ink 174">
                <a:extLst>
                  <a:ext uri="{FF2B5EF4-FFF2-40B4-BE49-F238E27FC236}">
                    <a16:creationId xmlns:a16="http://schemas.microsoft.com/office/drawing/2014/main" id="{7339545F-7F07-7C44-BB3B-F30543CD294A}"/>
                  </a:ext>
                </a:extLst>
              </p:cNvPr>
              <p:cNvPicPr/>
              <p:nvPr/>
            </p:nvPicPr>
            <p:blipFill>
              <a:blip r:embed="rId117"/>
              <a:stretch>
                <a:fillRect/>
              </a:stretch>
            </p:blipFill>
            <p:spPr>
              <a:xfrm>
                <a:off x="10225498" y="5305596"/>
                <a:ext cx="946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6" name="Ink 175">
                <a:extLst>
                  <a:ext uri="{FF2B5EF4-FFF2-40B4-BE49-F238E27FC236}">
                    <a16:creationId xmlns:a16="http://schemas.microsoft.com/office/drawing/2014/main" id="{739997B0-0A0E-E449-9650-3EF888E13A53}"/>
                  </a:ext>
                </a:extLst>
              </p14:cNvPr>
              <p14:cNvContentPartPr/>
              <p14:nvPr/>
            </p14:nvContentPartPr>
            <p14:xfrm>
              <a:off x="10265818" y="5326476"/>
              <a:ext cx="265320" cy="192960"/>
            </p14:xfrm>
          </p:contentPart>
        </mc:Choice>
        <mc:Fallback>
          <p:pic>
            <p:nvPicPr>
              <p:cNvPr id="176" name="Ink 175">
                <a:extLst>
                  <a:ext uri="{FF2B5EF4-FFF2-40B4-BE49-F238E27FC236}">
                    <a16:creationId xmlns:a16="http://schemas.microsoft.com/office/drawing/2014/main" id="{739997B0-0A0E-E449-9650-3EF888E13A53}"/>
                  </a:ext>
                </a:extLst>
              </p:cNvPr>
              <p:cNvPicPr/>
              <p:nvPr/>
            </p:nvPicPr>
            <p:blipFill>
              <a:blip r:embed="rId119"/>
              <a:stretch>
                <a:fillRect/>
              </a:stretch>
            </p:blipFill>
            <p:spPr>
              <a:xfrm>
                <a:off x="10248178" y="5308476"/>
                <a:ext cx="3009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8" name="Ink 177">
                <a:extLst>
                  <a:ext uri="{FF2B5EF4-FFF2-40B4-BE49-F238E27FC236}">
                    <a16:creationId xmlns:a16="http://schemas.microsoft.com/office/drawing/2014/main" id="{03FC2DCC-7049-9B4B-A6B5-03F19EFA69EC}"/>
                  </a:ext>
                </a:extLst>
              </p14:cNvPr>
              <p14:cNvContentPartPr/>
              <p14:nvPr/>
            </p14:nvContentPartPr>
            <p14:xfrm>
              <a:off x="9812218" y="4233516"/>
              <a:ext cx="1260720" cy="587160"/>
            </p14:xfrm>
          </p:contentPart>
        </mc:Choice>
        <mc:Fallback>
          <p:pic>
            <p:nvPicPr>
              <p:cNvPr id="178" name="Ink 177">
                <a:extLst>
                  <a:ext uri="{FF2B5EF4-FFF2-40B4-BE49-F238E27FC236}">
                    <a16:creationId xmlns:a16="http://schemas.microsoft.com/office/drawing/2014/main" id="{03FC2DCC-7049-9B4B-A6B5-03F19EFA69EC}"/>
                  </a:ext>
                </a:extLst>
              </p:cNvPr>
              <p:cNvPicPr/>
              <p:nvPr/>
            </p:nvPicPr>
            <p:blipFill>
              <a:blip r:embed="rId121"/>
              <a:stretch>
                <a:fillRect/>
              </a:stretch>
            </p:blipFill>
            <p:spPr>
              <a:xfrm>
                <a:off x="9794578" y="4215516"/>
                <a:ext cx="129636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79" name="Ink 178">
                <a:extLst>
                  <a:ext uri="{FF2B5EF4-FFF2-40B4-BE49-F238E27FC236}">
                    <a16:creationId xmlns:a16="http://schemas.microsoft.com/office/drawing/2014/main" id="{24280F4F-DAA4-0542-A46F-A6262483ED49}"/>
                  </a:ext>
                </a:extLst>
              </p14:cNvPr>
              <p14:cNvContentPartPr/>
              <p14:nvPr/>
            </p14:nvContentPartPr>
            <p14:xfrm>
              <a:off x="8915458" y="3934356"/>
              <a:ext cx="1928880" cy="247680"/>
            </p14:xfrm>
          </p:contentPart>
        </mc:Choice>
        <mc:Fallback>
          <p:pic>
            <p:nvPicPr>
              <p:cNvPr id="179" name="Ink 178">
                <a:extLst>
                  <a:ext uri="{FF2B5EF4-FFF2-40B4-BE49-F238E27FC236}">
                    <a16:creationId xmlns:a16="http://schemas.microsoft.com/office/drawing/2014/main" id="{24280F4F-DAA4-0542-A46F-A6262483ED49}"/>
                  </a:ext>
                </a:extLst>
              </p:cNvPr>
              <p:cNvPicPr/>
              <p:nvPr/>
            </p:nvPicPr>
            <p:blipFill>
              <a:blip r:embed="rId123"/>
              <a:stretch>
                <a:fillRect/>
              </a:stretch>
            </p:blipFill>
            <p:spPr>
              <a:xfrm>
                <a:off x="8897818" y="3916356"/>
                <a:ext cx="1964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81" name="Ink 180">
                <a:extLst>
                  <a:ext uri="{FF2B5EF4-FFF2-40B4-BE49-F238E27FC236}">
                    <a16:creationId xmlns:a16="http://schemas.microsoft.com/office/drawing/2014/main" id="{033B61EC-EFDD-0B4E-B74C-0F5D87C9534D}"/>
                  </a:ext>
                </a:extLst>
              </p14:cNvPr>
              <p14:cNvContentPartPr/>
              <p14:nvPr/>
            </p14:nvContentPartPr>
            <p14:xfrm>
              <a:off x="11009578" y="5015436"/>
              <a:ext cx="548640" cy="18720"/>
            </p14:xfrm>
          </p:contentPart>
        </mc:Choice>
        <mc:Fallback>
          <p:pic>
            <p:nvPicPr>
              <p:cNvPr id="181" name="Ink 180">
                <a:extLst>
                  <a:ext uri="{FF2B5EF4-FFF2-40B4-BE49-F238E27FC236}">
                    <a16:creationId xmlns:a16="http://schemas.microsoft.com/office/drawing/2014/main" id="{033B61EC-EFDD-0B4E-B74C-0F5D87C9534D}"/>
                  </a:ext>
                </a:extLst>
              </p:cNvPr>
              <p:cNvPicPr/>
              <p:nvPr/>
            </p:nvPicPr>
            <p:blipFill>
              <a:blip r:embed="rId125"/>
              <a:stretch>
                <a:fillRect/>
              </a:stretch>
            </p:blipFill>
            <p:spPr>
              <a:xfrm>
                <a:off x="10991578" y="4997436"/>
                <a:ext cx="5842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82" name="Ink 181">
                <a:extLst>
                  <a:ext uri="{FF2B5EF4-FFF2-40B4-BE49-F238E27FC236}">
                    <a16:creationId xmlns:a16="http://schemas.microsoft.com/office/drawing/2014/main" id="{51DD36F1-EEA2-0842-A6C2-554D877B53D7}"/>
                  </a:ext>
                </a:extLst>
              </p14:cNvPr>
              <p14:cNvContentPartPr/>
              <p14:nvPr/>
            </p14:nvContentPartPr>
            <p14:xfrm>
              <a:off x="11023978" y="5286876"/>
              <a:ext cx="503640" cy="11160"/>
            </p14:xfrm>
          </p:contentPart>
        </mc:Choice>
        <mc:Fallback>
          <p:pic>
            <p:nvPicPr>
              <p:cNvPr id="182" name="Ink 181">
                <a:extLst>
                  <a:ext uri="{FF2B5EF4-FFF2-40B4-BE49-F238E27FC236}">
                    <a16:creationId xmlns:a16="http://schemas.microsoft.com/office/drawing/2014/main" id="{51DD36F1-EEA2-0842-A6C2-554D877B53D7}"/>
                  </a:ext>
                </a:extLst>
              </p:cNvPr>
              <p:cNvPicPr/>
              <p:nvPr/>
            </p:nvPicPr>
            <p:blipFill>
              <a:blip r:embed="rId127"/>
              <a:stretch>
                <a:fillRect/>
              </a:stretch>
            </p:blipFill>
            <p:spPr>
              <a:xfrm>
                <a:off x="11006338" y="5268876"/>
                <a:ext cx="539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83" name="Ink 182">
                <a:extLst>
                  <a:ext uri="{FF2B5EF4-FFF2-40B4-BE49-F238E27FC236}">
                    <a16:creationId xmlns:a16="http://schemas.microsoft.com/office/drawing/2014/main" id="{777D35A9-8B45-4A4D-9CD5-98A2020B99E7}"/>
                  </a:ext>
                </a:extLst>
              </p14:cNvPr>
              <p14:cNvContentPartPr/>
              <p14:nvPr/>
            </p14:nvContentPartPr>
            <p14:xfrm>
              <a:off x="11052778" y="5445276"/>
              <a:ext cx="750960" cy="48960"/>
            </p14:xfrm>
          </p:contentPart>
        </mc:Choice>
        <mc:Fallback>
          <p:pic>
            <p:nvPicPr>
              <p:cNvPr id="183" name="Ink 182">
                <a:extLst>
                  <a:ext uri="{FF2B5EF4-FFF2-40B4-BE49-F238E27FC236}">
                    <a16:creationId xmlns:a16="http://schemas.microsoft.com/office/drawing/2014/main" id="{777D35A9-8B45-4A4D-9CD5-98A2020B99E7}"/>
                  </a:ext>
                </a:extLst>
              </p:cNvPr>
              <p:cNvPicPr/>
              <p:nvPr/>
            </p:nvPicPr>
            <p:blipFill>
              <a:blip r:embed="rId129"/>
              <a:stretch>
                <a:fillRect/>
              </a:stretch>
            </p:blipFill>
            <p:spPr>
              <a:xfrm>
                <a:off x="11034778" y="5427276"/>
                <a:ext cx="7866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84" name="Ink 183">
                <a:extLst>
                  <a:ext uri="{FF2B5EF4-FFF2-40B4-BE49-F238E27FC236}">
                    <a16:creationId xmlns:a16="http://schemas.microsoft.com/office/drawing/2014/main" id="{C17F6B07-29EB-D443-A0FC-7B8CB0A47C87}"/>
                  </a:ext>
                </a:extLst>
              </p14:cNvPr>
              <p14:cNvContentPartPr/>
              <p14:nvPr/>
            </p14:nvContentPartPr>
            <p14:xfrm>
              <a:off x="11083738" y="5697636"/>
              <a:ext cx="432000" cy="253800"/>
            </p14:xfrm>
          </p:contentPart>
        </mc:Choice>
        <mc:Fallback>
          <p:pic>
            <p:nvPicPr>
              <p:cNvPr id="184" name="Ink 183">
                <a:extLst>
                  <a:ext uri="{FF2B5EF4-FFF2-40B4-BE49-F238E27FC236}">
                    <a16:creationId xmlns:a16="http://schemas.microsoft.com/office/drawing/2014/main" id="{C17F6B07-29EB-D443-A0FC-7B8CB0A47C87}"/>
                  </a:ext>
                </a:extLst>
              </p:cNvPr>
              <p:cNvPicPr/>
              <p:nvPr/>
            </p:nvPicPr>
            <p:blipFill>
              <a:blip r:embed="rId131"/>
              <a:stretch>
                <a:fillRect/>
              </a:stretch>
            </p:blipFill>
            <p:spPr>
              <a:xfrm>
                <a:off x="11066098" y="5679636"/>
                <a:ext cx="4676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85" name="Ink 184">
                <a:extLst>
                  <a:ext uri="{FF2B5EF4-FFF2-40B4-BE49-F238E27FC236}">
                    <a16:creationId xmlns:a16="http://schemas.microsoft.com/office/drawing/2014/main" id="{08E0FD27-E173-004A-AA00-0F5DD0A320C6}"/>
                  </a:ext>
                </a:extLst>
              </p14:cNvPr>
              <p14:cNvContentPartPr/>
              <p14:nvPr/>
            </p14:nvContentPartPr>
            <p14:xfrm>
              <a:off x="11664418" y="5649756"/>
              <a:ext cx="30240" cy="135000"/>
            </p14:xfrm>
          </p:contentPart>
        </mc:Choice>
        <mc:Fallback>
          <p:pic>
            <p:nvPicPr>
              <p:cNvPr id="185" name="Ink 184">
                <a:extLst>
                  <a:ext uri="{FF2B5EF4-FFF2-40B4-BE49-F238E27FC236}">
                    <a16:creationId xmlns:a16="http://schemas.microsoft.com/office/drawing/2014/main" id="{08E0FD27-E173-004A-AA00-0F5DD0A320C6}"/>
                  </a:ext>
                </a:extLst>
              </p:cNvPr>
              <p:cNvPicPr/>
              <p:nvPr/>
            </p:nvPicPr>
            <p:blipFill>
              <a:blip r:embed="rId133"/>
              <a:stretch>
                <a:fillRect/>
              </a:stretch>
            </p:blipFill>
            <p:spPr>
              <a:xfrm>
                <a:off x="11646418" y="5632116"/>
                <a:ext cx="658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87" name="Ink 186">
                <a:extLst>
                  <a:ext uri="{FF2B5EF4-FFF2-40B4-BE49-F238E27FC236}">
                    <a16:creationId xmlns:a16="http://schemas.microsoft.com/office/drawing/2014/main" id="{7BF10537-EBFD-ED4D-86A8-AF7B727C5AC8}"/>
                  </a:ext>
                </a:extLst>
              </p14:cNvPr>
              <p14:cNvContentPartPr/>
              <p14:nvPr/>
            </p14:nvContentPartPr>
            <p14:xfrm>
              <a:off x="11116138" y="6089676"/>
              <a:ext cx="516960" cy="288720"/>
            </p14:xfrm>
          </p:contentPart>
        </mc:Choice>
        <mc:Fallback>
          <p:pic>
            <p:nvPicPr>
              <p:cNvPr id="187" name="Ink 186">
                <a:extLst>
                  <a:ext uri="{FF2B5EF4-FFF2-40B4-BE49-F238E27FC236}">
                    <a16:creationId xmlns:a16="http://schemas.microsoft.com/office/drawing/2014/main" id="{7BF10537-EBFD-ED4D-86A8-AF7B727C5AC8}"/>
                  </a:ext>
                </a:extLst>
              </p:cNvPr>
              <p:cNvPicPr/>
              <p:nvPr/>
            </p:nvPicPr>
            <p:blipFill>
              <a:blip r:embed="rId135"/>
              <a:stretch>
                <a:fillRect/>
              </a:stretch>
            </p:blipFill>
            <p:spPr>
              <a:xfrm>
                <a:off x="11098498" y="6071676"/>
                <a:ext cx="5526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88" name="Ink 187">
                <a:extLst>
                  <a:ext uri="{FF2B5EF4-FFF2-40B4-BE49-F238E27FC236}">
                    <a16:creationId xmlns:a16="http://schemas.microsoft.com/office/drawing/2014/main" id="{B0BA7AA7-A938-1949-ABAF-71715C9FE56F}"/>
                  </a:ext>
                </a:extLst>
              </p14:cNvPr>
              <p14:cNvContentPartPr/>
              <p14:nvPr/>
            </p14:nvContentPartPr>
            <p14:xfrm>
              <a:off x="11758378" y="6064836"/>
              <a:ext cx="264240" cy="195840"/>
            </p14:xfrm>
          </p:contentPart>
        </mc:Choice>
        <mc:Fallback>
          <p:pic>
            <p:nvPicPr>
              <p:cNvPr id="188" name="Ink 187">
                <a:extLst>
                  <a:ext uri="{FF2B5EF4-FFF2-40B4-BE49-F238E27FC236}">
                    <a16:creationId xmlns:a16="http://schemas.microsoft.com/office/drawing/2014/main" id="{B0BA7AA7-A938-1949-ABAF-71715C9FE56F}"/>
                  </a:ext>
                </a:extLst>
              </p:cNvPr>
              <p:cNvPicPr/>
              <p:nvPr/>
            </p:nvPicPr>
            <p:blipFill>
              <a:blip r:embed="rId137"/>
              <a:stretch>
                <a:fillRect/>
              </a:stretch>
            </p:blipFill>
            <p:spPr>
              <a:xfrm>
                <a:off x="11740378" y="6046836"/>
                <a:ext cx="2998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90" name="Ink 189">
                <a:extLst>
                  <a:ext uri="{FF2B5EF4-FFF2-40B4-BE49-F238E27FC236}">
                    <a16:creationId xmlns:a16="http://schemas.microsoft.com/office/drawing/2014/main" id="{5D9CE5F9-2C72-8B42-ADDD-6F46A945697F}"/>
                  </a:ext>
                </a:extLst>
              </p14:cNvPr>
              <p14:cNvContentPartPr/>
              <p14:nvPr/>
            </p14:nvContentPartPr>
            <p14:xfrm>
              <a:off x="10203178" y="5920116"/>
              <a:ext cx="753840" cy="244080"/>
            </p14:xfrm>
          </p:contentPart>
        </mc:Choice>
        <mc:Fallback>
          <p:pic>
            <p:nvPicPr>
              <p:cNvPr id="190" name="Ink 189">
                <a:extLst>
                  <a:ext uri="{FF2B5EF4-FFF2-40B4-BE49-F238E27FC236}">
                    <a16:creationId xmlns:a16="http://schemas.microsoft.com/office/drawing/2014/main" id="{5D9CE5F9-2C72-8B42-ADDD-6F46A945697F}"/>
                  </a:ext>
                </a:extLst>
              </p:cNvPr>
              <p:cNvPicPr/>
              <p:nvPr/>
            </p:nvPicPr>
            <p:blipFill>
              <a:blip r:embed="rId139"/>
              <a:stretch>
                <a:fillRect/>
              </a:stretch>
            </p:blipFill>
            <p:spPr>
              <a:xfrm>
                <a:off x="10185538" y="5902476"/>
                <a:ext cx="7894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92" name="Ink 191">
                <a:extLst>
                  <a:ext uri="{FF2B5EF4-FFF2-40B4-BE49-F238E27FC236}">
                    <a16:creationId xmlns:a16="http://schemas.microsoft.com/office/drawing/2014/main" id="{94515118-CCB2-284D-AA36-92B45326CF50}"/>
                  </a:ext>
                </a:extLst>
              </p14:cNvPr>
              <p14:cNvContentPartPr/>
              <p14:nvPr/>
            </p14:nvContentPartPr>
            <p14:xfrm>
              <a:off x="9579658" y="6180396"/>
              <a:ext cx="36000" cy="141120"/>
            </p14:xfrm>
          </p:contentPart>
        </mc:Choice>
        <mc:Fallback>
          <p:pic>
            <p:nvPicPr>
              <p:cNvPr id="192" name="Ink 191">
                <a:extLst>
                  <a:ext uri="{FF2B5EF4-FFF2-40B4-BE49-F238E27FC236}">
                    <a16:creationId xmlns:a16="http://schemas.microsoft.com/office/drawing/2014/main" id="{94515118-CCB2-284D-AA36-92B45326CF50}"/>
                  </a:ext>
                </a:extLst>
              </p:cNvPr>
              <p:cNvPicPr/>
              <p:nvPr/>
            </p:nvPicPr>
            <p:blipFill>
              <a:blip r:embed="rId141"/>
              <a:stretch>
                <a:fillRect/>
              </a:stretch>
            </p:blipFill>
            <p:spPr>
              <a:xfrm>
                <a:off x="9561658" y="6162756"/>
                <a:ext cx="716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93" name="Ink 192">
                <a:extLst>
                  <a:ext uri="{FF2B5EF4-FFF2-40B4-BE49-F238E27FC236}">
                    <a16:creationId xmlns:a16="http://schemas.microsoft.com/office/drawing/2014/main" id="{7CF7BEAE-934E-9341-9DC8-AE21BC290238}"/>
                  </a:ext>
                </a:extLst>
              </p14:cNvPr>
              <p14:cNvContentPartPr/>
              <p14:nvPr/>
            </p14:nvContentPartPr>
            <p14:xfrm>
              <a:off x="9660298" y="6233316"/>
              <a:ext cx="68040" cy="70920"/>
            </p14:xfrm>
          </p:contentPart>
        </mc:Choice>
        <mc:Fallback>
          <p:pic>
            <p:nvPicPr>
              <p:cNvPr id="193" name="Ink 192">
                <a:extLst>
                  <a:ext uri="{FF2B5EF4-FFF2-40B4-BE49-F238E27FC236}">
                    <a16:creationId xmlns:a16="http://schemas.microsoft.com/office/drawing/2014/main" id="{7CF7BEAE-934E-9341-9DC8-AE21BC290238}"/>
                  </a:ext>
                </a:extLst>
              </p:cNvPr>
              <p:cNvPicPr/>
              <p:nvPr/>
            </p:nvPicPr>
            <p:blipFill>
              <a:blip r:embed="rId143"/>
              <a:stretch>
                <a:fillRect/>
              </a:stretch>
            </p:blipFill>
            <p:spPr>
              <a:xfrm>
                <a:off x="9642658" y="6215676"/>
                <a:ext cx="1036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94" name="Ink 193">
                <a:extLst>
                  <a:ext uri="{FF2B5EF4-FFF2-40B4-BE49-F238E27FC236}">
                    <a16:creationId xmlns:a16="http://schemas.microsoft.com/office/drawing/2014/main" id="{54AD4950-B18E-A74E-A9A9-D712FF6AB489}"/>
                  </a:ext>
                </a:extLst>
              </p14:cNvPr>
              <p14:cNvContentPartPr/>
              <p14:nvPr/>
            </p14:nvContentPartPr>
            <p14:xfrm>
              <a:off x="9797098" y="6173556"/>
              <a:ext cx="81000" cy="76320"/>
            </p14:xfrm>
          </p:contentPart>
        </mc:Choice>
        <mc:Fallback>
          <p:pic>
            <p:nvPicPr>
              <p:cNvPr id="194" name="Ink 193">
                <a:extLst>
                  <a:ext uri="{FF2B5EF4-FFF2-40B4-BE49-F238E27FC236}">
                    <a16:creationId xmlns:a16="http://schemas.microsoft.com/office/drawing/2014/main" id="{54AD4950-B18E-A74E-A9A9-D712FF6AB489}"/>
                  </a:ext>
                </a:extLst>
              </p:cNvPr>
              <p:cNvPicPr/>
              <p:nvPr/>
            </p:nvPicPr>
            <p:blipFill>
              <a:blip r:embed="rId145"/>
              <a:stretch>
                <a:fillRect/>
              </a:stretch>
            </p:blipFill>
            <p:spPr>
              <a:xfrm>
                <a:off x="9779458" y="6155916"/>
                <a:ext cx="116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96" name="Ink 195">
                <a:extLst>
                  <a:ext uri="{FF2B5EF4-FFF2-40B4-BE49-F238E27FC236}">
                    <a16:creationId xmlns:a16="http://schemas.microsoft.com/office/drawing/2014/main" id="{933D90DA-C37E-7C4C-84E2-4815D444CC0A}"/>
                  </a:ext>
                </a:extLst>
              </p14:cNvPr>
              <p14:cNvContentPartPr/>
              <p14:nvPr/>
            </p14:nvContentPartPr>
            <p14:xfrm>
              <a:off x="9240538" y="6135756"/>
              <a:ext cx="71640" cy="130320"/>
            </p14:xfrm>
          </p:contentPart>
        </mc:Choice>
        <mc:Fallback>
          <p:pic>
            <p:nvPicPr>
              <p:cNvPr id="196" name="Ink 195">
                <a:extLst>
                  <a:ext uri="{FF2B5EF4-FFF2-40B4-BE49-F238E27FC236}">
                    <a16:creationId xmlns:a16="http://schemas.microsoft.com/office/drawing/2014/main" id="{933D90DA-C37E-7C4C-84E2-4815D444CC0A}"/>
                  </a:ext>
                </a:extLst>
              </p:cNvPr>
              <p:cNvPicPr/>
              <p:nvPr/>
            </p:nvPicPr>
            <p:blipFill>
              <a:blip r:embed="rId147"/>
              <a:stretch>
                <a:fillRect/>
              </a:stretch>
            </p:blipFill>
            <p:spPr>
              <a:xfrm>
                <a:off x="9222538" y="6118116"/>
                <a:ext cx="107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97" name="Ink 196">
                <a:extLst>
                  <a:ext uri="{FF2B5EF4-FFF2-40B4-BE49-F238E27FC236}">
                    <a16:creationId xmlns:a16="http://schemas.microsoft.com/office/drawing/2014/main" id="{8CD38117-9CB2-1249-931F-E2CF646D7EE5}"/>
                  </a:ext>
                </a:extLst>
              </p14:cNvPr>
              <p14:cNvContentPartPr/>
              <p14:nvPr/>
            </p14:nvContentPartPr>
            <p14:xfrm>
              <a:off x="9090058" y="6050796"/>
              <a:ext cx="270360" cy="433080"/>
            </p14:xfrm>
          </p:contentPart>
        </mc:Choice>
        <mc:Fallback>
          <p:pic>
            <p:nvPicPr>
              <p:cNvPr id="197" name="Ink 196">
                <a:extLst>
                  <a:ext uri="{FF2B5EF4-FFF2-40B4-BE49-F238E27FC236}">
                    <a16:creationId xmlns:a16="http://schemas.microsoft.com/office/drawing/2014/main" id="{8CD38117-9CB2-1249-931F-E2CF646D7EE5}"/>
                  </a:ext>
                </a:extLst>
              </p:cNvPr>
              <p:cNvPicPr/>
              <p:nvPr/>
            </p:nvPicPr>
            <p:blipFill>
              <a:blip r:embed="rId149"/>
              <a:stretch>
                <a:fillRect/>
              </a:stretch>
            </p:blipFill>
            <p:spPr>
              <a:xfrm>
                <a:off x="9072058" y="6033156"/>
                <a:ext cx="30600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98" name="Ink 197">
                <a:extLst>
                  <a:ext uri="{FF2B5EF4-FFF2-40B4-BE49-F238E27FC236}">
                    <a16:creationId xmlns:a16="http://schemas.microsoft.com/office/drawing/2014/main" id="{3A9CDD05-2632-D447-90CA-891EFBCF39B6}"/>
                  </a:ext>
                </a:extLst>
              </p14:cNvPr>
              <p14:cNvContentPartPr/>
              <p14:nvPr/>
            </p14:nvContentPartPr>
            <p14:xfrm>
              <a:off x="9089338" y="5680356"/>
              <a:ext cx="113400" cy="144000"/>
            </p14:xfrm>
          </p:contentPart>
        </mc:Choice>
        <mc:Fallback>
          <p:pic>
            <p:nvPicPr>
              <p:cNvPr id="198" name="Ink 197">
                <a:extLst>
                  <a:ext uri="{FF2B5EF4-FFF2-40B4-BE49-F238E27FC236}">
                    <a16:creationId xmlns:a16="http://schemas.microsoft.com/office/drawing/2014/main" id="{3A9CDD05-2632-D447-90CA-891EFBCF39B6}"/>
                  </a:ext>
                </a:extLst>
              </p:cNvPr>
              <p:cNvPicPr/>
              <p:nvPr/>
            </p:nvPicPr>
            <p:blipFill>
              <a:blip r:embed="rId151"/>
              <a:stretch>
                <a:fillRect/>
              </a:stretch>
            </p:blipFill>
            <p:spPr>
              <a:xfrm>
                <a:off x="9071698" y="5662716"/>
                <a:ext cx="149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99" name="Ink 198">
                <a:extLst>
                  <a:ext uri="{FF2B5EF4-FFF2-40B4-BE49-F238E27FC236}">
                    <a16:creationId xmlns:a16="http://schemas.microsoft.com/office/drawing/2014/main" id="{0B92572A-C8BD-7E40-962E-B33C0AAC0FFB}"/>
                  </a:ext>
                </a:extLst>
              </p14:cNvPr>
              <p14:cNvContentPartPr/>
              <p14:nvPr/>
            </p14:nvContentPartPr>
            <p14:xfrm>
              <a:off x="8885218" y="5487396"/>
              <a:ext cx="297720" cy="526320"/>
            </p14:xfrm>
          </p:contentPart>
        </mc:Choice>
        <mc:Fallback>
          <p:pic>
            <p:nvPicPr>
              <p:cNvPr id="199" name="Ink 198">
                <a:extLst>
                  <a:ext uri="{FF2B5EF4-FFF2-40B4-BE49-F238E27FC236}">
                    <a16:creationId xmlns:a16="http://schemas.microsoft.com/office/drawing/2014/main" id="{0B92572A-C8BD-7E40-962E-B33C0AAC0FFB}"/>
                  </a:ext>
                </a:extLst>
              </p:cNvPr>
              <p:cNvPicPr/>
              <p:nvPr/>
            </p:nvPicPr>
            <p:blipFill>
              <a:blip r:embed="rId153"/>
              <a:stretch>
                <a:fillRect/>
              </a:stretch>
            </p:blipFill>
            <p:spPr>
              <a:xfrm>
                <a:off x="8867218" y="5469396"/>
                <a:ext cx="33336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00" name="Ink 199">
                <a:extLst>
                  <a:ext uri="{FF2B5EF4-FFF2-40B4-BE49-F238E27FC236}">
                    <a16:creationId xmlns:a16="http://schemas.microsoft.com/office/drawing/2014/main" id="{D9342454-CF2E-D844-BC49-F22DAB7F181F}"/>
                  </a:ext>
                </a:extLst>
              </p14:cNvPr>
              <p14:cNvContentPartPr/>
              <p14:nvPr/>
            </p14:nvContentPartPr>
            <p14:xfrm>
              <a:off x="8435938" y="5126676"/>
              <a:ext cx="16200" cy="136800"/>
            </p14:xfrm>
          </p:contentPart>
        </mc:Choice>
        <mc:Fallback>
          <p:pic>
            <p:nvPicPr>
              <p:cNvPr id="200" name="Ink 199">
                <a:extLst>
                  <a:ext uri="{FF2B5EF4-FFF2-40B4-BE49-F238E27FC236}">
                    <a16:creationId xmlns:a16="http://schemas.microsoft.com/office/drawing/2014/main" id="{D9342454-CF2E-D844-BC49-F22DAB7F181F}"/>
                  </a:ext>
                </a:extLst>
              </p:cNvPr>
              <p:cNvPicPr/>
              <p:nvPr/>
            </p:nvPicPr>
            <p:blipFill>
              <a:blip r:embed="rId155"/>
              <a:stretch>
                <a:fillRect/>
              </a:stretch>
            </p:blipFill>
            <p:spPr>
              <a:xfrm>
                <a:off x="8417938" y="5109036"/>
                <a:ext cx="51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01" name="Ink 200">
                <a:extLst>
                  <a:ext uri="{FF2B5EF4-FFF2-40B4-BE49-F238E27FC236}">
                    <a16:creationId xmlns:a16="http://schemas.microsoft.com/office/drawing/2014/main" id="{E5C7D786-7CCC-8845-9EE5-FB7AAF41CA4A}"/>
                  </a:ext>
                </a:extLst>
              </p14:cNvPr>
              <p14:cNvContentPartPr/>
              <p14:nvPr/>
            </p14:nvContentPartPr>
            <p14:xfrm>
              <a:off x="8300578" y="4921476"/>
              <a:ext cx="221040" cy="491040"/>
            </p14:xfrm>
          </p:contentPart>
        </mc:Choice>
        <mc:Fallback>
          <p:pic>
            <p:nvPicPr>
              <p:cNvPr id="201" name="Ink 200">
                <a:extLst>
                  <a:ext uri="{FF2B5EF4-FFF2-40B4-BE49-F238E27FC236}">
                    <a16:creationId xmlns:a16="http://schemas.microsoft.com/office/drawing/2014/main" id="{E5C7D786-7CCC-8845-9EE5-FB7AAF41CA4A}"/>
                  </a:ext>
                </a:extLst>
              </p:cNvPr>
              <p:cNvPicPr/>
              <p:nvPr/>
            </p:nvPicPr>
            <p:blipFill>
              <a:blip r:embed="rId157"/>
              <a:stretch>
                <a:fillRect/>
              </a:stretch>
            </p:blipFill>
            <p:spPr>
              <a:xfrm>
                <a:off x="8282938" y="4903836"/>
                <a:ext cx="25668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04" name="Ink 203">
                <a:extLst>
                  <a:ext uri="{FF2B5EF4-FFF2-40B4-BE49-F238E27FC236}">
                    <a16:creationId xmlns:a16="http://schemas.microsoft.com/office/drawing/2014/main" id="{4E517EE6-E284-EE46-8FFE-5D80CDB12695}"/>
                  </a:ext>
                </a:extLst>
              </p14:cNvPr>
              <p14:cNvContentPartPr/>
              <p14:nvPr/>
            </p14:nvContentPartPr>
            <p14:xfrm>
              <a:off x="7171258" y="5112996"/>
              <a:ext cx="106200" cy="201240"/>
            </p14:xfrm>
          </p:contentPart>
        </mc:Choice>
        <mc:Fallback>
          <p:pic>
            <p:nvPicPr>
              <p:cNvPr id="204" name="Ink 203">
                <a:extLst>
                  <a:ext uri="{FF2B5EF4-FFF2-40B4-BE49-F238E27FC236}">
                    <a16:creationId xmlns:a16="http://schemas.microsoft.com/office/drawing/2014/main" id="{4E517EE6-E284-EE46-8FFE-5D80CDB12695}"/>
                  </a:ext>
                </a:extLst>
              </p:cNvPr>
              <p:cNvPicPr/>
              <p:nvPr/>
            </p:nvPicPr>
            <p:blipFill>
              <a:blip r:embed="rId159"/>
              <a:stretch>
                <a:fillRect/>
              </a:stretch>
            </p:blipFill>
            <p:spPr>
              <a:xfrm>
                <a:off x="7153618" y="5095356"/>
                <a:ext cx="1418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05" name="Ink 204">
                <a:extLst>
                  <a:ext uri="{FF2B5EF4-FFF2-40B4-BE49-F238E27FC236}">
                    <a16:creationId xmlns:a16="http://schemas.microsoft.com/office/drawing/2014/main" id="{E615DFDC-B0AF-3342-ADA3-4A81AE2E2EBC}"/>
                  </a:ext>
                </a:extLst>
              </p14:cNvPr>
              <p14:cNvContentPartPr/>
              <p14:nvPr/>
            </p14:nvContentPartPr>
            <p14:xfrm>
              <a:off x="7232098" y="5220996"/>
              <a:ext cx="19800" cy="140400"/>
            </p14:xfrm>
          </p:contentPart>
        </mc:Choice>
        <mc:Fallback>
          <p:pic>
            <p:nvPicPr>
              <p:cNvPr id="205" name="Ink 204">
                <a:extLst>
                  <a:ext uri="{FF2B5EF4-FFF2-40B4-BE49-F238E27FC236}">
                    <a16:creationId xmlns:a16="http://schemas.microsoft.com/office/drawing/2014/main" id="{E615DFDC-B0AF-3342-ADA3-4A81AE2E2EBC}"/>
                  </a:ext>
                </a:extLst>
              </p:cNvPr>
              <p:cNvPicPr/>
              <p:nvPr/>
            </p:nvPicPr>
            <p:blipFill>
              <a:blip r:embed="rId161"/>
              <a:stretch>
                <a:fillRect/>
              </a:stretch>
            </p:blipFill>
            <p:spPr>
              <a:xfrm>
                <a:off x="7214458" y="5203356"/>
                <a:ext cx="554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06" name="Ink 205">
                <a:extLst>
                  <a:ext uri="{FF2B5EF4-FFF2-40B4-BE49-F238E27FC236}">
                    <a16:creationId xmlns:a16="http://schemas.microsoft.com/office/drawing/2014/main" id="{9E9D2728-AC2E-494F-8938-E815EE646BE5}"/>
                  </a:ext>
                </a:extLst>
              </p14:cNvPr>
              <p14:cNvContentPartPr/>
              <p14:nvPr/>
            </p14:nvContentPartPr>
            <p14:xfrm>
              <a:off x="7054978" y="4882596"/>
              <a:ext cx="347040" cy="693720"/>
            </p14:xfrm>
          </p:contentPart>
        </mc:Choice>
        <mc:Fallback>
          <p:pic>
            <p:nvPicPr>
              <p:cNvPr id="206" name="Ink 205">
                <a:extLst>
                  <a:ext uri="{FF2B5EF4-FFF2-40B4-BE49-F238E27FC236}">
                    <a16:creationId xmlns:a16="http://schemas.microsoft.com/office/drawing/2014/main" id="{9E9D2728-AC2E-494F-8938-E815EE646BE5}"/>
                  </a:ext>
                </a:extLst>
              </p:cNvPr>
              <p:cNvPicPr/>
              <p:nvPr/>
            </p:nvPicPr>
            <p:blipFill>
              <a:blip r:embed="rId163"/>
              <a:stretch>
                <a:fillRect/>
              </a:stretch>
            </p:blipFill>
            <p:spPr>
              <a:xfrm>
                <a:off x="7036978" y="4864596"/>
                <a:ext cx="382680" cy="7293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07" name="Ink 206">
                <a:extLst>
                  <a:ext uri="{FF2B5EF4-FFF2-40B4-BE49-F238E27FC236}">
                    <a16:creationId xmlns:a16="http://schemas.microsoft.com/office/drawing/2014/main" id="{EA66D34B-F4C8-BE4B-BECB-CFDE288BCF5F}"/>
                  </a:ext>
                </a:extLst>
              </p14:cNvPr>
              <p14:cNvContentPartPr/>
              <p14:nvPr/>
            </p14:nvContentPartPr>
            <p14:xfrm>
              <a:off x="7506778" y="4953516"/>
              <a:ext cx="154080" cy="457560"/>
            </p14:xfrm>
          </p:contentPart>
        </mc:Choice>
        <mc:Fallback>
          <p:pic>
            <p:nvPicPr>
              <p:cNvPr id="207" name="Ink 206">
                <a:extLst>
                  <a:ext uri="{FF2B5EF4-FFF2-40B4-BE49-F238E27FC236}">
                    <a16:creationId xmlns:a16="http://schemas.microsoft.com/office/drawing/2014/main" id="{EA66D34B-F4C8-BE4B-BECB-CFDE288BCF5F}"/>
                  </a:ext>
                </a:extLst>
              </p:cNvPr>
              <p:cNvPicPr/>
              <p:nvPr/>
            </p:nvPicPr>
            <p:blipFill>
              <a:blip r:embed="rId165"/>
              <a:stretch>
                <a:fillRect/>
              </a:stretch>
            </p:blipFill>
            <p:spPr>
              <a:xfrm>
                <a:off x="7488778" y="4935876"/>
                <a:ext cx="18972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08" name="Ink 207">
                <a:extLst>
                  <a:ext uri="{FF2B5EF4-FFF2-40B4-BE49-F238E27FC236}">
                    <a16:creationId xmlns:a16="http://schemas.microsoft.com/office/drawing/2014/main" id="{6FD09486-422D-1A45-9889-1C97F3679B03}"/>
                  </a:ext>
                </a:extLst>
              </p14:cNvPr>
              <p14:cNvContentPartPr/>
              <p14:nvPr/>
            </p14:nvContentPartPr>
            <p14:xfrm>
              <a:off x="7564738" y="5232516"/>
              <a:ext cx="133200" cy="124200"/>
            </p14:xfrm>
          </p:contentPart>
        </mc:Choice>
        <mc:Fallback>
          <p:pic>
            <p:nvPicPr>
              <p:cNvPr id="208" name="Ink 207">
                <a:extLst>
                  <a:ext uri="{FF2B5EF4-FFF2-40B4-BE49-F238E27FC236}">
                    <a16:creationId xmlns:a16="http://schemas.microsoft.com/office/drawing/2014/main" id="{6FD09486-422D-1A45-9889-1C97F3679B03}"/>
                  </a:ext>
                </a:extLst>
              </p:cNvPr>
              <p:cNvPicPr/>
              <p:nvPr/>
            </p:nvPicPr>
            <p:blipFill>
              <a:blip r:embed="rId167"/>
              <a:stretch>
                <a:fillRect/>
              </a:stretch>
            </p:blipFill>
            <p:spPr>
              <a:xfrm>
                <a:off x="7546738" y="5214876"/>
                <a:ext cx="1688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09" name="Ink 208">
                <a:extLst>
                  <a:ext uri="{FF2B5EF4-FFF2-40B4-BE49-F238E27FC236}">
                    <a16:creationId xmlns:a16="http://schemas.microsoft.com/office/drawing/2014/main" id="{1A3E9AF9-2082-E04B-8699-107D91EC55DC}"/>
                  </a:ext>
                </a:extLst>
              </p14:cNvPr>
              <p14:cNvContentPartPr/>
              <p14:nvPr/>
            </p14:nvContentPartPr>
            <p14:xfrm>
              <a:off x="7728538" y="5049636"/>
              <a:ext cx="95760" cy="339120"/>
            </p14:xfrm>
          </p:contentPart>
        </mc:Choice>
        <mc:Fallback>
          <p:pic>
            <p:nvPicPr>
              <p:cNvPr id="209" name="Ink 208">
                <a:extLst>
                  <a:ext uri="{FF2B5EF4-FFF2-40B4-BE49-F238E27FC236}">
                    <a16:creationId xmlns:a16="http://schemas.microsoft.com/office/drawing/2014/main" id="{1A3E9AF9-2082-E04B-8699-107D91EC55DC}"/>
                  </a:ext>
                </a:extLst>
              </p:cNvPr>
              <p:cNvPicPr/>
              <p:nvPr/>
            </p:nvPicPr>
            <p:blipFill>
              <a:blip r:embed="rId169"/>
              <a:stretch>
                <a:fillRect/>
              </a:stretch>
            </p:blipFill>
            <p:spPr>
              <a:xfrm>
                <a:off x="7710898" y="5031636"/>
                <a:ext cx="1314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10" name="Ink 209">
                <a:extLst>
                  <a:ext uri="{FF2B5EF4-FFF2-40B4-BE49-F238E27FC236}">
                    <a16:creationId xmlns:a16="http://schemas.microsoft.com/office/drawing/2014/main" id="{35DEAA2D-432B-174E-8331-99BCEF571ED5}"/>
                  </a:ext>
                </a:extLst>
              </p14:cNvPr>
              <p14:cNvContentPartPr/>
              <p14:nvPr/>
            </p14:nvContentPartPr>
            <p14:xfrm>
              <a:off x="7881538" y="5258796"/>
              <a:ext cx="144360" cy="114840"/>
            </p14:xfrm>
          </p:contentPart>
        </mc:Choice>
        <mc:Fallback>
          <p:pic>
            <p:nvPicPr>
              <p:cNvPr id="210" name="Ink 209">
                <a:extLst>
                  <a:ext uri="{FF2B5EF4-FFF2-40B4-BE49-F238E27FC236}">
                    <a16:creationId xmlns:a16="http://schemas.microsoft.com/office/drawing/2014/main" id="{35DEAA2D-432B-174E-8331-99BCEF571ED5}"/>
                  </a:ext>
                </a:extLst>
              </p:cNvPr>
              <p:cNvPicPr/>
              <p:nvPr/>
            </p:nvPicPr>
            <p:blipFill>
              <a:blip r:embed="rId171"/>
              <a:stretch>
                <a:fillRect/>
              </a:stretch>
            </p:blipFill>
            <p:spPr>
              <a:xfrm>
                <a:off x="7863898" y="5241156"/>
                <a:ext cx="1800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11" name="Ink 210">
                <a:extLst>
                  <a:ext uri="{FF2B5EF4-FFF2-40B4-BE49-F238E27FC236}">
                    <a16:creationId xmlns:a16="http://schemas.microsoft.com/office/drawing/2014/main" id="{49E40367-0946-2B47-B4BA-CADE7D5612CF}"/>
                  </a:ext>
                </a:extLst>
              </p14:cNvPr>
              <p14:cNvContentPartPr/>
              <p14:nvPr/>
            </p14:nvContentPartPr>
            <p14:xfrm>
              <a:off x="8047858" y="5327556"/>
              <a:ext cx="5400" cy="38880"/>
            </p14:xfrm>
          </p:contentPart>
        </mc:Choice>
        <mc:Fallback>
          <p:pic>
            <p:nvPicPr>
              <p:cNvPr id="211" name="Ink 210">
                <a:extLst>
                  <a:ext uri="{FF2B5EF4-FFF2-40B4-BE49-F238E27FC236}">
                    <a16:creationId xmlns:a16="http://schemas.microsoft.com/office/drawing/2014/main" id="{49E40367-0946-2B47-B4BA-CADE7D5612CF}"/>
                  </a:ext>
                </a:extLst>
              </p:cNvPr>
              <p:cNvPicPr/>
              <p:nvPr/>
            </p:nvPicPr>
            <p:blipFill>
              <a:blip r:embed="rId173"/>
              <a:stretch>
                <a:fillRect/>
              </a:stretch>
            </p:blipFill>
            <p:spPr>
              <a:xfrm>
                <a:off x="8029858" y="5309916"/>
                <a:ext cx="410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12" name="Ink 211">
                <a:extLst>
                  <a:ext uri="{FF2B5EF4-FFF2-40B4-BE49-F238E27FC236}">
                    <a16:creationId xmlns:a16="http://schemas.microsoft.com/office/drawing/2014/main" id="{B70D1D6F-53D2-5040-BC50-1FFE24F03195}"/>
                  </a:ext>
                </a:extLst>
              </p14:cNvPr>
              <p14:cNvContentPartPr/>
              <p14:nvPr/>
            </p14:nvContentPartPr>
            <p14:xfrm>
              <a:off x="8029858" y="5227476"/>
              <a:ext cx="14040" cy="19440"/>
            </p14:xfrm>
          </p:contentPart>
        </mc:Choice>
        <mc:Fallback>
          <p:pic>
            <p:nvPicPr>
              <p:cNvPr id="212" name="Ink 211">
                <a:extLst>
                  <a:ext uri="{FF2B5EF4-FFF2-40B4-BE49-F238E27FC236}">
                    <a16:creationId xmlns:a16="http://schemas.microsoft.com/office/drawing/2014/main" id="{B70D1D6F-53D2-5040-BC50-1FFE24F03195}"/>
                  </a:ext>
                </a:extLst>
              </p:cNvPr>
              <p:cNvPicPr/>
              <p:nvPr/>
            </p:nvPicPr>
            <p:blipFill>
              <a:blip r:embed="rId175"/>
              <a:stretch>
                <a:fillRect/>
              </a:stretch>
            </p:blipFill>
            <p:spPr>
              <a:xfrm>
                <a:off x="8012218" y="5209476"/>
                <a:ext cx="496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13" name="Ink 212">
                <a:extLst>
                  <a:ext uri="{FF2B5EF4-FFF2-40B4-BE49-F238E27FC236}">
                    <a16:creationId xmlns:a16="http://schemas.microsoft.com/office/drawing/2014/main" id="{47BB55A1-1A44-5643-8E86-4F8A791B56FC}"/>
                  </a:ext>
                </a:extLst>
              </p14:cNvPr>
              <p14:cNvContentPartPr/>
              <p14:nvPr/>
            </p14:nvContentPartPr>
            <p14:xfrm>
              <a:off x="8070178" y="5252676"/>
              <a:ext cx="68400" cy="36000"/>
            </p14:xfrm>
          </p:contentPart>
        </mc:Choice>
        <mc:Fallback>
          <p:pic>
            <p:nvPicPr>
              <p:cNvPr id="213" name="Ink 212">
                <a:extLst>
                  <a:ext uri="{FF2B5EF4-FFF2-40B4-BE49-F238E27FC236}">
                    <a16:creationId xmlns:a16="http://schemas.microsoft.com/office/drawing/2014/main" id="{47BB55A1-1A44-5643-8E86-4F8A791B56FC}"/>
                  </a:ext>
                </a:extLst>
              </p:cNvPr>
              <p:cNvPicPr/>
              <p:nvPr/>
            </p:nvPicPr>
            <p:blipFill>
              <a:blip r:embed="rId177"/>
              <a:stretch>
                <a:fillRect/>
              </a:stretch>
            </p:blipFill>
            <p:spPr>
              <a:xfrm>
                <a:off x="8052538" y="5235036"/>
                <a:ext cx="1040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14" name="Ink 213">
                <a:extLst>
                  <a:ext uri="{FF2B5EF4-FFF2-40B4-BE49-F238E27FC236}">
                    <a16:creationId xmlns:a16="http://schemas.microsoft.com/office/drawing/2014/main" id="{6C645FAA-26BE-184B-B3B6-93B4E9D569C9}"/>
                  </a:ext>
                </a:extLst>
              </p14:cNvPr>
              <p14:cNvContentPartPr/>
              <p14:nvPr/>
            </p14:nvContentPartPr>
            <p14:xfrm>
              <a:off x="7567978" y="5496756"/>
              <a:ext cx="483480" cy="81000"/>
            </p14:xfrm>
          </p:contentPart>
        </mc:Choice>
        <mc:Fallback>
          <p:pic>
            <p:nvPicPr>
              <p:cNvPr id="214" name="Ink 213">
                <a:extLst>
                  <a:ext uri="{FF2B5EF4-FFF2-40B4-BE49-F238E27FC236}">
                    <a16:creationId xmlns:a16="http://schemas.microsoft.com/office/drawing/2014/main" id="{6C645FAA-26BE-184B-B3B6-93B4E9D569C9}"/>
                  </a:ext>
                </a:extLst>
              </p:cNvPr>
              <p:cNvPicPr/>
              <p:nvPr/>
            </p:nvPicPr>
            <p:blipFill>
              <a:blip r:embed="rId179"/>
              <a:stretch>
                <a:fillRect/>
              </a:stretch>
            </p:blipFill>
            <p:spPr>
              <a:xfrm>
                <a:off x="7550338" y="5479116"/>
                <a:ext cx="5191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15" name="Ink 214">
                <a:extLst>
                  <a:ext uri="{FF2B5EF4-FFF2-40B4-BE49-F238E27FC236}">
                    <a16:creationId xmlns:a16="http://schemas.microsoft.com/office/drawing/2014/main" id="{432D1D5C-F924-E84F-B534-1CEECD79D82B}"/>
                  </a:ext>
                </a:extLst>
              </p14:cNvPr>
              <p14:cNvContentPartPr/>
              <p14:nvPr/>
            </p14:nvContentPartPr>
            <p14:xfrm>
              <a:off x="7704418" y="5542476"/>
              <a:ext cx="344880" cy="63360"/>
            </p14:xfrm>
          </p:contentPart>
        </mc:Choice>
        <mc:Fallback>
          <p:pic>
            <p:nvPicPr>
              <p:cNvPr id="215" name="Ink 214">
                <a:extLst>
                  <a:ext uri="{FF2B5EF4-FFF2-40B4-BE49-F238E27FC236}">
                    <a16:creationId xmlns:a16="http://schemas.microsoft.com/office/drawing/2014/main" id="{432D1D5C-F924-E84F-B534-1CEECD79D82B}"/>
                  </a:ext>
                </a:extLst>
              </p:cNvPr>
              <p:cNvPicPr/>
              <p:nvPr/>
            </p:nvPicPr>
            <p:blipFill>
              <a:blip r:embed="rId181"/>
              <a:stretch>
                <a:fillRect/>
              </a:stretch>
            </p:blipFill>
            <p:spPr>
              <a:xfrm>
                <a:off x="7686778" y="5524836"/>
                <a:ext cx="3805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17" name="Ink 216">
                <a:extLst>
                  <a:ext uri="{FF2B5EF4-FFF2-40B4-BE49-F238E27FC236}">
                    <a16:creationId xmlns:a16="http://schemas.microsoft.com/office/drawing/2014/main" id="{C531AD0F-D0F0-0E47-A70E-4A4D9369A63A}"/>
                  </a:ext>
                </a:extLst>
              </p14:cNvPr>
              <p14:cNvContentPartPr/>
              <p14:nvPr/>
            </p14:nvContentPartPr>
            <p14:xfrm>
              <a:off x="7852018" y="5641476"/>
              <a:ext cx="771120" cy="747720"/>
            </p14:xfrm>
          </p:contentPart>
        </mc:Choice>
        <mc:Fallback>
          <p:pic>
            <p:nvPicPr>
              <p:cNvPr id="217" name="Ink 216">
                <a:extLst>
                  <a:ext uri="{FF2B5EF4-FFF2-40B4-BE49-F238E27FC236}">
                    <a16:creationId xmlns:a16="http://schemas.microsoft.com/office/drawing/2014/main" id="{C531AD0F-D0F0-0E47-A70E-4A4D9369A63A}"/>
                  </a:ext>
                </a:extLst>
              </p:cNvPr>
              <p:cNvPicPr/>
              <p:nvPr/>
            </p:nvPicPr>
            <p:blipFill>
              <a:blip r:embed="rId183"/>
              <a:stretch>
                <a:fillRect/>
              </a:stretch>
            </p:blipFill>
            <p:spPr>
              <a:xfrm>
                <a:off x="7834378" y="5623836"/>
                <a:ext cx="80676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18" name="Ink 217">
                <a:extLst>
                  <a:ext uri="{FF2B5EF4-FFF2-40B4-BE49-F238E27FC236}">
                    <a16:creationId xmlns:a16="http://schemas.microsoft.com/office/drawing/2014/main" id="{BBD89D58-0429-9642-815F-FCAE897728EB}"/>
                  </a:ext>
                </a:extLst>
              </p14:cNvPr>
              <p14:cNvContentPartPr/>
              <p14:nvPr/>
            </p14:nvContentPartPr>
            <p14:xfrm>
              <a:off x="8664178" y="5963316"/>
              <a:ext cx="2247840" cy="705240"/>
            </p14:xfrm>
          </p:contentPart>
        </mc:Choice>
        <mc:Fallback>
          <p:pic>
            <p:nvPicPr>
              <p:cNvPr id="218" name="Ink 217">
                <a:extLst>
                  <a:ext uri="{FF2B5EF4-FFF2-40B4-BE49-F238E27FC236}">
                    <a16:creationId xmlns:a16="http://schemas.microsoft.com/office/drawing/2014/main" id="{BBD89D58-0429-9642-815F-FCAE897728EB}"/>
                  </a:ext>
                </a:extLst>
              </p:cNvPr>
              <p:cNvPicPr/>
              <p:nvPr/>
            </p:nvPicPr>
            <p:blipFill>
              <a:blip r:embed="rId185"/>
              <a:stretch>
                <a:fillRect/>
              </a:stretch>
            </p:blipFill>
            <p:spPr>
              <a:xfrm>
                <a:off x="8646538" y="5945676"/>
                <a:ext cx="228348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19" name="Ink 218">
                <a:extLst>
                  <a:ext uri="{FF2B5EF4-FFF2-40B4-BE49-F238E27FC236}">
                    <a16:creationId xmlns:a16="http://schemas.microsoft.com/office/drawing/2014/main" id="{655AB4A9-EFFF-9E47-8312-7E6A6FCC6E2B}"/>
                  </a:ext>
                </a:extLst>
              </p14:cNvPr>
              <p14:cNvContentPartPr/>
              <p14:nvPr/>
            </p14:nvContentPartPr>
            <p14:xfrm>
              <a:off x="10696378" y="5939916"/>
              <a:ext cx="155880" cy="183960"/>
            </p14:xfrm>
          </p:contentPart>
        </mc:Choice>
        <mc:Fallback>
          <p:pic>
            <p:nvPicPr>
              <p:cNvPr id="219" name="Ink 218">
                <a:extLst>
                  <a:ext uri="{FF2B5EF4-FFF2-40B4-BE49-F238E27FC236}">
                    <a16:creationId xmlns:a16="http://schemas.microsoft.com/office/drawing/2014/main" id="{655AB4A9-EFFF-9E47-8312-7E6A6FCC6E2B}"/>
                  </a:ext>
                </a:extLst>
              </p:cNvPr>
              <p:cNvPicPr/>
              <p:nvPr/>
            </p:nvPicPr>
            <p:blipFill>
              <a:blip r:embed="rId187"/>
              <a:stretch>
                <a:fillRect/>
              </a:stretch>
            </p:blipFill>
            <p:spPr>
              <a:xfrm>
                <a:off x="10678378" y="5922276"/>
                <a:ext cx="191520" cy="219600"/>
              </a:xfrm>
              <a:prstGeom prst="rect">
                <a:avLst/>
              </a:prstGeom>
            </p:spPr>
          </p:pic>
        </mc:Fallback>
      </mc:AlternateContent>
      <p:grpSp>
        <p:nvGrpSpPr>
          <p:cNvPr id="223" name="Group 222">
            <a:extLst>
              <a:ext uri="{FF2B5EF4-FFF2-40B4-BE49-F238E27FC236}">
                <a16:creationId xmlns:a16="http://schemas.microsoft.com/office/drawing/2014/main" id="{B39C6A27-FD5F-154D-B74B-D87D8C9244ED}"/>
              </a:ext>
            </a:extLst>
          </p:cNvPr>
          <p:cNvGrpSpPr/>
          <p:nvPr/>
        </p:nvGrpSpPr>
        <p:grpSpPr>
          <a:xfrm>
            <a:off x="5461978" y="3360516"/>
            <a:ext cx="3211920" cy="931680"/>
            <a:chOff x="5461978" y="3360516"/>
            <a:chExt cx="3211920" cy="931680"/>
          </a:xfrm>
        </p:grpSpPr>
        <mc:AlternateContent xmlns:mc="http://schemas.openxmlformats.org/markup-compatibility/2006">
          <mc:Choice xmlns:p14="http://schemas.microsoft.com/office/powerpoint/2010/main" Requires="p14">
            <p:contentPart p14:bwMode="auto" r:id="rId188">
              <p14:nvContentPartPr>
                <p14:cNvPr id="122" name="Ink 121">
                  <a:extLst>
                    <a:ext uri="{FF2B5EF4-FFF2-40B4-BE49-F238E27FC236}">
                      <a16:creationId xmlns:a16="http://schemas.microsoft.com/office/drawing/2014/main" id="{0823C1B6-B2C5-8D42-8E7E-1EE12AFEBC39}"/>
                    </a:ext>
                  </a:extLst>
                </p14:cNvPr>
                <p14:cNvContentPartPr/>
                <p14:nvPr/>
              </p14:nvContentPartPr>
              <p14:xfrm>
                <a:off x="5461978" y="3450516"/>
                <a:ext cx="184320" cy="216360"/>
              </p14:xfrm>
            </p:contentPart>
          </mc:Choice>
          <mc:Fallback>
            <p:pic>
              <p:nvPicPr>
                <p:cNvPr id="122" name="Ink 121">
                  <a:extLst>
                    <a:ext uri="{FF2B5EF4-FFF2-40B4-BE49-F238E27FC236}">
                      <a16:creationId xmlns:a16="http://schemas.microsoft.com/office/drawing/2014/main" id="{0823C1B6-B2C5-8D42-8E7E-1EE12AFEBC39}"/>
                    </a:ext>
                  </a:extLst>
                </p:cNvPr>
                <p:cNvPicPr/>
                <p:nvPr/>
              </p:nvPicPr>
              <p:blipFill>
                <a:blip r:embed="rId189"/>
                <a:stretch>
                  <a:fillRect/>
                </a:stretch>
              </p:blipFill>
              <p:spPr>
                <a:xfrm>
                  <a:off x="5444338" y="3432876"/>
                  <a:ext cx="2199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3" name="Ink 122">
                  <a:extLst>
                    <a:ext uri="{FF2B5EF4-FFF2-40B4-BE49-F238E27FC236}">
                      <a16:creationId xmlns:a16="http://schemas.microsoft.com/office/drawing/2014/main" id="{D741F2EC-11C2-9D41-98B8-9D43FF9CF300}"/>
                    </a:ext>
                  </a:extLst>
                </p14:cNvPr>
                <p14:cNvContentPartPr/>
                <p14:nvPr/>
              </p14:nvContentPartPr>
              <p14:xfrm>
                <a:off x="5691658" y="3478236"/>
                <a:ext cx="174240" cy="222120"/>
              </p14:xfrm>
            </p:contentPart>
          </mc:Choice>
          <mc:Fallback>
            <p:pic>
              <p:nvPicPr>
                <p:cNvPr id="123" name="Ink 122">
                  <a:extLst>
                    <a:ext uri="{FF2B5EF4-FFF2-40B4-BE49-F238E27FC236}">
                      <a16:creationId xmlns:a16="http://schemas.microsoft.com/office/drawing/2014/main" id="{D741F2EC-11C2-9D41-98B8-9D43FF9CF300}"/>
                    </a:ext>
                  </a:extLst>
                </p:cNvPr>
                <p:cNvPicPr/>
                <p:nvPr/>
              </p:nvPicPr>
              <p:blipFill>
                <a:blip r:embed="rId191"/>
                <a:stretch>
                  <a:fillRect/>
                </a:stretch>
              </p:blipFill>
              <p:spPr>
                <a:xfrm>
                  <a:off x="5673658" y="3460236"/>
                  <a:ext cx="2098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4" name="Ink 123">
                  <a:extLst>
                    <a:ext uri="{FF2B5EF4-FFF2-40B4-BE49-F238E27FC236}">
                      <a16:creationId xmlns:a16="http://schemas.microsoft.com/office/drawing/2014/main" id="{14743552-3D8E-5B4C-A368-3035B584340F}"/>
                    </a:ext>
                  </a:extLst>
                </p14:cNvPr>
                <p14:cNvContentPartPr/>
                <p14:nvPr/>
              </p14:nvContentPartPr>
              <p14:xfrm>
                <a:off x="5929978" y="3507756"/>
                <a:ext cx="96840" cy="149040"/>
              </p14:xfrm>
            </p:contentPart>
          </mc:Choice>
          <mc:Fallback>
            <p:pic>
              <p:nvPicPr>
                <p:cNvPr id="124" name="Ink 123">
                  <a:extLst>
                    <a:ext uri="{FF2B5EF4-FFF2-40B4-BE49-F238E27FC236}">
                      <a16:creationId xmlns:a16="http://schemas.microsoft.com/office/drawing/2014/main" id="{14743552-3D8E-5B4C-A368-3035B584340F}"/>
                    </a:ext>
                  </a:extLst>
                </p:cNvPr>
                <p:cNvPicPr/>
                <p:nvPr/>
              </p:nvPicPr>
              <p:blipFill>
                <a:blip r:embed="rId193"/>
                <a:stretch>
                  <a:fillRect/>
                </a:stretch>
              </p:blipFill>
              <p:spPr>
                <a:xfrm>
                  <a:off x="5911978" y="3490116"/>
                  <a:ext cx="1324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5" name="Ink 124">
                  <a:extLst>
                    <a:ext uri="{FF2B5EF4-FFF2-40B4-BE49-F238E27FC236}">
                      <a16:creationId xmlns:a16="http://schemas.microsoft.com/office/drawing/2014/main" id="{46D2D61E-E0B2-9E43-A999-DF0BCF007FD4}"/>
                    </a:ext>
                  </a:extLst>
                </p14:cNvPr>
                <p14:cNvContentPartPr/>
                <p14:nvPr/>
              </p14:nvContentPartPr>
              <p14:xfrm>
                <a:off x="6075058" y="3429276"/>
                <a:ext cx="179640" cy="196920"/>
              </p14:xfrm>
            </p:contentPart>
          </mc:Choice>
          <mc:Fallback>
            <p:pic>
              <p:nvPicPr>
                <p:cNvPr id="125" name="Ink 124">
                  <a:extLst>
                    <a:ext uri="{FF2B5EF4-FFF2-40B4-BE49-F238E27FC236}">
                      <a16:creationId xmlns:a16="http://schemas.microsoft.com/office/drawing/2014/main" id="{46D2D61E-E0B2-9E43-A999-DF0BCF007FD4}"/>
                    </a:ext>
                  </a:extLst>
                </p:cNvPr>
                <p:cNvPicPr/>
                <p:nvPr/>
              </p:nvPicPr>
              <p:blipFill>
                <a:blip r:embed="rId195"/>
                <a:stretch>
                  <a:fillRect/>
                </a:stretch>
              </p:blipFill>
              <p:spPr>
                <a:xfrm>
                  <a:off x="6057058" y="3411276"/>
                  <a:ext cx="2152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6" name="Ink 125">
                  <a:extLst>
                    <a:ext uri="{FF2B5EF4-FFF2-40B4-BE49-F238E27FC236}">
                      <a16:creationId xmlns:a16="http://schemas.microsoft.com/office/drawing/2014/main" id="{F34B3AE9-5BC5-AD46-B879-68799201DFBC}"/>
                    </a:ext>
                  </a:extLst>
                </p14:cNvPr>
                <p14:cNvContentPartPr/>
                <p14:nvPr/>
              </p14:nvContentPartPr>
              <p14:xfrm>
                <a:off x="5499058" y="3482916"/>
                <a:ext cx="740520" cy="64440"/>
              </p14:xfrm>
            </p:contentPart>
          </mc:Choice>
          <mc:Fallback>
            <p:pic>
              <p:nvPicPr>
                <p:cNvPr id="126" name="Ink 125">
                  <a:extLst>
                    <a:ext uri="{FF2B5EF4-FFF2-40B4-BE49-F238E27FC236}">
                      <a16:creationId xmlns:a16="http://schemas.microsoft.com/office/drawing/2014/main" id="{F34B3AE9-5BC5-AD46-B879-68799201DFBC}"/>
                    </a:ext>
                  </a:extLst>
                </p:cNvPr>
                <p:cNvPicPr/>
                <p:nvPr/>
              </p:nvPicPr>
              <p:blipFill>
                <a:blip r:embed="rId197"/>
                <a:stretch>
                  <a:fillRect/>
                </a:stretch>
              </p:blipFill>
              <p:spPr>
                <a:xfrm>
                  <a:off x="5481418" y="3464916"/>
                  <a:ext cx="7761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7" name="Ink 126">
                  <a:extLst>
                    <a:ext uri="{FF2B5EF4-FFF2-40B4-BE49-F238E27FC236}">
                      <a16:creationId xmlns:a16="http://schemas.microsoft.com/office/drawing/2014/main" id="{AF227FAB-6796-094D-8F82-0288B24FFFEB}"/>
                    </a:ext>
                  </a:extLst>
                </p14:cNvPr>
                <p14:cNvContentPartPr/>
                <p14:nvPr/>
              </p14:nvContentPartPr>
              <p14:xfrm>
                <a:off x="5628658" y="3540516"/>
                <a:ext cx="647640" cy="76680"/>
              </p14:xfrm>
            </p:contentPart>
          </mc:Choice>
          <mc:Fallback>
            <p:pic>
              <p:nvPicPr>
                <p:cNvPr id="127" name="Ink 126">
                  <a:extLst>
                    <a:ext uri="{FF2B5EF4-FFF2-40B4-BE49-F238E27FC236}">
                      <a16:creationId xmlns:a16="http://schemas.microsoft.com/office/drawing/2014/main" id="{AF227FAB-6796-094D-8F82-0288B24FFFEB}"/>
                    </a:ext>
                  </a:extLst>
                </p:cNvPr>
                <p:cNvPicPr/>
                <p:nvPr/>
              </p:nvPicPr>
              <p:blipFill>
                <a:blip r:embed="rId199"/>
                <a:stretch>
                  <a:fillRect/>
                </a:stretch>
              </p:blipFill>
              <p:spPr>
                <a:xfrm>
                  <a:off x="5611018" y="3522876"/>
                  <a:ext cx="683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9" name="Ink 128">
                  <a:extLst>
                    <a:ext uri="{FF2B5EF4-FFF2-40B4-BE49-F238E27FC236}">
                      <a16:creationId xmlns:a16="http://schemas.microsoft.com/office/drawing/2014/main" id="{191148FF-F8CC-C249-A9B7-724C60C224BC}"/>
                    </a:ext>
                  </a:extLst>
                </p14:cNvPr>
                <p14:cNvContentPartPr/>
                <p14:nvPr/>
              </p14:nvContentPartPr>
              <p14:xfrm>
                <a:off x="6597418" y="3399036"/>
                <a:ext cx="234360" cy="172440"/>
              </p14:xfrm>
            </p:contentPart>
          </mc:Choice>
          <mc:Fallback>
            <p:pic>
              <p:nvPicPr>
                <p:cNvPr id="129" name="Ink 128">
                  <a:extLst>
                    <a:ext uri="{FF2B5EF4-FFF2-40B4-BE49-F238E27FC236}">
                      <a16:creationId xmlns:a16="http://schemas.microsoft.com/office/drawing/2014/main" id="{191148FF-F8CC-C249-A9B7-724C60C224BC}"/>
                    </a:ext>
                  </a:extLst>
                </p:cNvPr>
                <p:cNvPicPr/>
                <p:nvPr/>
              </p:nvPicPr>
              <p:blipFill>
                <a:blip r:embed="rId201"/>
                <a:stretch>
                  <a:fillRect/>
                </a:stretch>
              </p:blipFill>
              <p:spPr>
                <a:xfrm>
                  <a:off x="6579778" y="3381036"/>
                  <a:ext cx="2700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0" name="Ink 129">
                  <a:extLst>
                    <a:ext uri="{FF2B5EF4-FFF2-40B4-BE49-F238E27FC236}">
                      <a16:creationId xmlns:a16="http://schemas.microsoft.com/office/drawing/2014/main" id="{D342C008-CED0-1E44-A120-A195CDC34F3F}"/>
                    </a:ext>
                  </a:extLst>
                </p14:cNvPr>
                <p14:cNvContentPartPr/>
                <p14:nvPr/>
              </p14:nvContentPartPr>
              <p14:xfrm>
                <a:off x="6868498" y="3482196"/>
                <a:ext cx="168480" cy="64440"/>
              </p14:xfrm>
            </p:contentPart>
          </mc:Choice>
          <mc:Fallback>
            <p:pic>
              <p:nvPicPr>
                <p:cNvPr id="130" name="Ink 129">
                  <a:extLst>
                    <a:ext uri="{FF2B5EF4-FFF2-40B4-BE49-F238E27FC236}">
                      <a16:creationId xmlns:a16="http://schemas.microsoft.com/office/drawing/2014/main" id="{D342C008-CED0-1E44-A120-A195CDC34F3F}"/>
                    </a:ext>
                  </a:extLst>
                </p:cNvPr>
                <p:cNvPicPr/>
                <p:nvPr/>
              </p:nvPicPr>
              <p:blipFill>
                <a:blip r:embed="rId203"/>
                <a:stretch>
                  <a:fillRect/>
                </a:stretch>
              </p:blipFill>
              <p:spPr>
                <a:xfrm>
                  <a:off x="6850858" y="3464556"/>
                  <a:ext cx="204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1" name="Ink 130">
                  <a:extLst>
                    <a:ext uri="{FF2B5EF4-FFF2-40B4-BE49-F238E27FC236}">
                      <a16:creationId xmlns:a16="http://schemas.microsoft.com/office/drawing/2014/main" id="{3180D61A-C245-764A-8DDD-435AD5FC4797}"/>
                    </a:ext>
                  </a:extLst>
                </p14:cNvPr>
                <p14:cNvContentPartPr/>
                <p14:nvPr/>
              </p14:nvContentPartPr>
              <p14:xfrm>
                <a:off x="7055698" y="3360516"/>
                <a:ext cx="194040" cy="209880"/>
              </p14:xfrm>
            </p:contentPart>
          </mc:Choice>
          <mc:Fallback>
            <p:pic>
              <p:nvPicPr>
                <p:cNvPr id="131" name="Ink 130">
                  <a:extLst>
                    <a:ext uri="{FF2B5EF4-FFF2-40B4-BE49-F238E27FC236}">
                      <a16:creationId xmlns:a16="http://schemas.microsoft.com/office/drawing/2014/main" id="{3180D61A-C245-764A-8DDD-435AD5FC4797}"/>
                    </a:ext>
                  </a:extLst>
                </p:cNvPr>
                <p:cNvPicPr/>
                <p:nvPr/>
              </p:nvPicPr>
              <p:blipFill>
                <a:blip r:embed="rId205"/>
                <a:stretch>
                  <a:fillRect/>
                </a:stretch>
              </p:blipFill>
              <p:spPr>
                <a:xfrm>
                  <a:off x="7038058" y="3342516"/>
                  <a:ext cx="2296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3" name="Ink 132">
                  <a:extLst>
                    <a:ext uri="{FF2B5EF4-FFF2-40B4-BE49-F238E27FC236}">
                      <a16:creationId xmlns:a16="http://schemas.microsoft.com/office/drawing/2014/main" id="{4CEE8642-3760-D447-93A1-BD9D719A63CF}"/>
                    </a:ext>
                  </a:extLst>
                </p14:cNvPr>
                <p14:cNvContentPartPr/>
                <p14:nvPr/>
              </p14:nvContentPartPr>
              <p14:xfrm>
                <a:off x="5707138" y="3922476"/>
                <a:ext cx="165960" cy="190080"/>
              </p14:xfrm>
            </p:contentPart>
          </mc:Choice>
          <mc:Fallback>
            <p:pic>
              <p:nvPicPr>
                <p:cNvPr id="133" name="Ink 132">
                  <a:extLst>
                    <a:ext uri="{FF2B5EF4-FFF2-40B4-BE49-F238E27FC236}">
                      <a16:creationId xmlns:a16="http://schemas.microsoft.com/office/drawing/2014/main" id="{4CEE8642-3760-D447-93A1-BD9D719A63CF}"/>
                    </a:ext>
                  </a:extLst>
                </p:cNvPr>
                <p:cNvPicPr/>
                <p:nvPr/>
              </p:nvPicPr>
              <p:blipFill>
                <a:blip r:embed="rId207"/>
                <a:stretch>
                  <a:fillRect/>
                </a:stretch>
              </p:blipFill>
              <p:spPr>
                <a:xfrm>
                  <a:off x="5689138" y="3904836"/>
                  <a:ext cx="201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4" name="Ink 133">
                  <a:extLst>
                    <a:ext uri="{FF2B5EF4-FFF2-40B4-BE49-F238E27FC236}">
                      <a16:creationId xmlns:a16="http://schemas.microsoft.com/office/drawing/2014/main" id="{8841C154-875E-574B-A9DA-3C9EF8A7D4EA}"/>
                    </a:ext>
                  </a:extLst>
                </p14:cNvPr>
                <p14:cNvContentPartPr/>
                <p14:nvPr/>
              </p14:nvContentPartPr>
              <p14:xfrm>
                <a:off x="5936818" y="3950196"/>
                <a:ext cx="114840" cy="110880"/>
              </p14:xfrm>
            </p:contentPart>
          </mc:Choice>
          <mc:Fallback>
            <p:pic>
              <p:nvPicPr>
                <p:cNvPr id="134" name="Ink 133">
                  <a:extLst>
                    <a:ext uri="{FF2B5EF4-FFF2-40B4-BE49-F238E27FC236}">
                      <a16:creationId xmlns:a16="http://schemas.microsoft.com/office/drawing/2014/main" id="{8841C154-875E-574B-A9DA-3C9EF8A7D4EA}"/>
                    </a:ext>
                  </a:extLst>
                </p:cNvPr>
                <p:cNvPicPr/>
                <p:nvPr/>
              </p:nvPicPr>
              <p:blipFill>
                <a:blip r:embed="rId209"/>
                <a:stretch>
                  <a:fillRect/>
                </a:stretch>
              </p:blipFill>
              <p:spPr>
                <a:xfrm>
                  <a:off x="5919178" y="3932196"/>
                  <a:ext cx="1504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5" name="Ink 134">
                  <a:extLst>
                    <a:ext uri="{FF2B5EF4-FFF2-40B4-BE49-F238E27FC236}">
                      <a16:creationId xmlns:a16="http://schemas.microsoft.com/office/drawing/2014/main" id="{4930E4AF-1550-7746-88F7-10428B230614}"/>
                    </a:ext>
                  </a:extLst>
                </p14:cNvPr>
                <p14:cNvContentPartPr/>
                <p14:nvPr/>
              </p14:nvContentPartPr>
              <p14:xfrm>
                <a:off x="6052018" y="3932556"/>
                <a:ext cx="127800" cy="108720"/>
              </p14:xfrm>
            </p:contentPart>
          </mc:Choice>
          <mc:Fallback>
            <p:pic>
              <p:nvPicPr>
                <p:cNvPr id="135" name="Ink 134">
                  <a:extLst>
                    <a:ext uri="{FF2B5EF4-FFF2-40B4-BE49-F238E27FC236}">
                      <a16:creationId xmlns:a16="http://schemas.microsoft.com/office/drawing/2014/main" id="{4930E4AF-1550-7746-88F7-10428B230614}"/>
                    </a:ext>
                  </a:extLst>
                </p:cNvPr>
                <p:cNvPicPr/>
                <p:nvPr/>
              </p:nvPicPr>
              <p:blipFill>
                <a:blip r:embed="rId211"/>
                <a:stretch>
                  <a:fillRect/>
                </a:stretch>
              </p:blipFill>
              <p:spPr>
                <a:xfrm>
                  <a:off x="6034018" y="3914916"/>
                  <a:ext cx="1634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6" name="Ink 135">
                  <a:extLst>
                    <a:ext uri="{FF2B5EF4-FFF2-40B4-BE49-F238E27FC236}">
                      <a16:creationId xmlns:a16="http://schemas.microsoft.com/office/drawing/2014/main" id="{7D2E9C74-A1F5-4E42-8E2A-DD7F0BE00CFA}"/>
                    </a:ext>
                  </a:extLst>
                </p14:cNvPr>
                <p14:cNvContentPartPr/>
                <p14:nvPr/>
              </p14:nvContentPartPr>
              <p14:xfrm>
                <a:off x="6272698" y="3954876"/>
                <a:ext cx="27000" cy="81720"/>
              </p14:xfrm>
            </p:contentPart>
          </mc:Choice>
          <mc:Fallback>
            <p:pic>
              <p:nvPicPr>
                <p:cNvPr id="136" name="Ink 135">
                  <a:extLst>
                    <a:ext uri="{FF2B5EF4-FFF2-40B4-BE49-F238E27FC236}">
                      <a16:creationId xmlns:a16="http://schemas.microsoft.com/office/drawing/2014/main" id="{7D2E9C74-A1F5-4E42-8E2A-DD7F0BE00CFA}"/>
                    </a:ext>
                  </a:extLst>
                </p:cNvPr>
                <p:cNvPicPr/>
                <p:nvPr/>
              </p:nvPicPr>
              <p:blipFill>
                <a:blip r:embed="rId213"/>
                <a:stretch>
                  <a:fillRect/>
                </a:stretch>
              </p:blipFill>
              <p:spPr>
                <a:xfrm>
                  <a:off x="6255058" y="3936876"/>
                  <a:ext cx="62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7" name="Ink 136">
                  <a:extLst>
                    <a:ext uri="{FF2B5EF4-FFF2-40B4-BE49-F238E27FC236}">
                      <a16:creationId xmlns:a16="http://schemas.microsoft.com/office/drawing/2014/main" id="{AF5A4D97-5F20-624E-ACA0-BA6D387433FF}"/>
                    </a:ext>
                  </a:extLst>
                </p14:cNvPr>
                <p14:cNvContentPartPr/>
                <p14:nvPr/>
              </p14:nvContentPartPr>
              <p14:xfrm>
                <a:off x="6229498" y="3861636"/>
                <a:ext cx="52560" cy="48600"/>
              </p14:xfrm>
            </p:contentPart>
          </mc:Choice>
          <mc:Fallback>
            <p:pic>
              <p:nvPicPr>
                <p:cNvPr id="137" name="Ink 136">
                  <a:extLst>
                    <a:ext uri="{FF2B5EF4-FFF2-40B4-BE49-F238E27FC236}">
                      <a16:creationId xmlns:a16="http://schemas.microsoft.com/office/drawing/2014/main" id="{AF5A4D97-5F20-624E-ACA0-BA6D387433FF}"/>
                    </a:ext>
                  </a:extLst>
                </p:cNvPr>
                <p:cNvPicPr/>
                <p:nvPr/>
              </p:nvPicPr>
              <p:blipFill>
                <a:blip r:embed="rId215"/>
                <a:stretch>
                  <a:fillRect/>
                </a:stretch>
              </p:blipFill>
              <p:spPr>
                <a:xfrm>
                  <a:off x="6211498" y="3843636"/>
                  <a:ext cx="882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8" name="Ink 137">
                  <a:extLst>
                    <a:ext uri="{FF2B5EF4-FFF2-40B4-BE49-F238E27FC236}">
                      <a16:creationId xmlns:a16="http://schemas.microsoft.com/office/drawing/2014/main" id="{7FF42997-ED6E-9042-A457-D448115953CC}"/>
                    </a:ext>
                  </a:extLst>
                </p14:cNvPr>
                <p14:cNvContentPartPr/>
                <p14:nvPr/>
              </p14:nvContentPartPr>
              <p14:xfrm>
                <a:off x="6405538" y="3692436"/>
                <a:ext cx="175320" cy="336600"/>
              </p14:xfrm>
            </p:contentPart>
          </mc:Choice>
          <mc:Fallback>
            <p:pic>
              <p:nvPicPr>
                <p:cNvPr id="138" name="Ink 137">
                  <a:extLst>
                    <a:ext uri="{FF2B5EF4-FFF2-40B4-BE49-F238E27FC236}">
                      <a16:creationId xmlns:a16="http://schemas.microsoft.com/office/drawing/2014/main" id="{7FF42997-ED6E-9042-A457-D448115953CC}"/>
                    </a:ext>
                  </a:extLst>
                </p:cNvPr>
                <p:cNvPicPr/>
                <p:nvPr/>
              </p:nvPicPr>
              <p:blipFill>
                <a:blip r:embed="rId217"/>
                <a:stretch>
                  <a:fillRect/>
                </a:stretch>
              </p:blipFill>
              <p:spPr>
                <a:xfrm>
                  <a:off x="6387898" y="3674796"/>
                  <a:ext cx="21096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9" name="Ink 138">
                  <a:extLst>
                    <a:ext uri="{FF2B5EF4-FFF2-40B4-BE49-F238E27FC236}">
                      <a16:creationId xmlns:a16="http://schemas.microsoft.com/office/drawing/2014/main" id="{750B2971-6C39-B64A-BEBB-152207C27896}"/>
                    </a:ext>
                  </a:extLst>
                </p14:cNvPr>
                <p14:cNvContentPartPr/>
                <p14:nvPr/>
              </p14:nvContentPartPr>
              <p14:xfrm>
                <a:off x="6898378" y="3945156"/>
                <a:ext cx="190080" cy="5400"/>
              </p14:xfrm>
            </p:contentPart>
          </mc:Choice>
          <mc:Fallback>
            <p:pic>
              <p:nvPicPr>
                <p:cNvPr id="139" name="Ink 138">
                  <a:extLst>
                    <a:ext uri="{FF2B5EF4-FFF2-40B4-BE49-F238E27FC236}">
                      <a16:creationId xmlns:a16="http://schemas.microsoft.com/office/drawing/2014/main" id="{750B2971-6C39-B64A-BEBB-152207C27896}"/>
                    </a:ext>
                  </a:extLst>
                </p:cNvPr>
                <p:cNvPicPr/>
                <p:nvPr/>
              </p:nvPicPr>
              <p:blipFill>
                <a:blip r:embed="rId219"/>
                <a:stretch>
                  <a:fillRect/>
                </a:stretch>
              </p:blipFill>
              <p:spPr>
                <a:xfrm>
                  <a:off x="6880738" y="3927156"/>
                  <a:ext cx="225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1" name="Ink 140">
                  <a:extLst>
                    <a:ext uri="{FF2B5EF4-FFF2-40B4-BE49-F238E27FC236}">
                      <a16:creationId xmlns:a16="http://schemas.microsoft.com/office/drawing/2014/main" id="{080A9654-B46A-E44D-9A3F-7F1F392CB58F}"/>
                    </a:ext>
                  </a:extLst>
                </p14:cNvPr>
                <p14:cNvContentPartPr/>
                <p14:nvPr/>
              </p14:nvContentPartPr>
              <p14:xfrm>
                <a:off x="7251538" y="3769116"/>
                <a:ext cx="235080" cy="36720"/>
              </p14:xfrm>
            </p:contentPart>
          </mc:Choice>
          <mc:Fallback>
            <p:pic>
              <p:nvPicPr>
                <p:cNvPr id="141" name="Ink 140">
                  <a:extLst>
                    <a:ext uri="{FF2B5EF4-FFF2-40B4-BE49-F238E27FC236}">
                      <a16:creationId xmlns:a16="http://schemas.microsoft.com/office/drawing/2014/main" id="{080A9654-B46A-E44D-9A3F-7F1F392CB58F}"/>
                    </a:ext>
                  </a:extLst>
                </p:cNvPr>
                <p:cNvPicPr/>
                <p:nvPr/>
              </p:nvPicPr>
              <p:blipFill>
                <a:blip r:embed="rId221"/>
                <a:stretch>
                  <a:fillRect/>
                </a:stretch>
              </p:blipFill>
              <p:spPr>
                <a:xfrm>
                  <a:off x="7233898" y="3751476"/>
                  <a:ext cx="2707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2" name="Ink 141">
                  <a:extLst>
                    <a:ext uri="{FF2B5EF4-FFF2-40B4-BE49-F238E27FC236}">
                      <a16:creationId xmlns:a16="http://schemas.microsoft.com/office/drawing/2014/main" id="{4C7CC6D2-83FD-3B48-9DC2-BC5B40A14B1A}"/>
                    </a:ext>
                  </a:extLst>
                </p14:cNvPr>
                <p14:cNvContentPartPr/>
                <p14:nvPr/>
              </p14:nvContentPartPr>
              <p14:xfrm>
                <a:off x="7399138" y="3780996"/>
                <a:ext cx="52920" cy="344520"/>
              </p14:xfrm>
            </p:contentPart>
          </mc:Choice>
          <mc:Fallback>
            <p:pic>
              <p:nvPicPr>
                <p:cNvPr id="142" name="Ink 141">
                  <a:extLst>
                    <a:ext uri="{FF2B5EF4-FFF2-40B4-BE49-F238E27FC236}">
                      <a16:creationId xmlns:a16="http://schemas.microsoft.com/office/drawing/2014/main" id="{4C7CC6D2-83FD-3B48-9DC2-BC5B40A14B1A}"/>
                    </a:ext>
                  </a:extLst>
                </p:cNvPr>
                <p:cNvPicPr/>
                <p:nvPr/>
              </p:nvPicPr>
              <p:blipFill>
                <a:blip r:embed="rId223"/>
                <a:stretch>
                  <a:fillRect/>
                </a:stretch>
              </p:blipFill>
              <p:spPr>
                <a:xfrm>
                  <a:off x="7381498" y="3762996"/>
                  <a:ext cx="8856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3" name="Ink 142">
                  <a:extLst>
                    <a:ext uri="{FF2B5EF4-FFF2-40B4-BE49-F238E27FC236}">
                      <a16:creationId xmlns:a16="http://schemas.microsoft.com/office/drawing/2014/main" id="{A3CE9329-0836-064D-9ADB-7FF0F6476607}"/>
                    </a:ext>
                  </a:extLst>
                </p14:cNvPr>
                <p14:cNvContentPartPr/>
                <p14:nvPr/>
              </p14:nvContentPartPr>
              <p14:xfrm>
                <a:off x="7522618" y="3911316"/>
                <a:ext cx="163080" cy="179280"/>
              </p14:xfrm>
            </p:contentPart>
          </mc:Choice>
          <mc:Fallback>
            <p:pic>
              <p:nvPicPr>
                <p:cNvPr id="143" name="Ink 142">
                  <a:extLst>
                    <a:ext uri="{FF2B5EF4-FFF2-40B4-BE49-F238E27FC236}">
                      <a16:creationId xmlns:a16="http://schemas.microsoft.com/office/drawing/2014/main" id="{A3CE9329-0836-064D-9ADB-7FF0F6476607}"/>
                    </a:ext>
                  </a:extLst>
                </p:cNvPr>
                <p:cNvPicPr/>
                <p:nvPr/>
              </p:nvPicPr>
              <p:blipFill>
                <a:blip r:embed="rId225"/>
                <a:stretch>
                  <a:fillRect/>
                </a:stretch>
              </p:blipFill>
              <p:spPr>
                <a:xfrm>
                  <a:off x="7504618" y="3893676"/>
                  <a:ext cx="1987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4" name="Ink 143">
                  <a:extLst>
                    <a:ext uri="{FF2B5EF4-FFF2-40B4-BE49-F238E27FC236}">
                      <a16:creationId xmlns:a16="http://schemas.microsoft.com/office/drawing/2014/main" id="{5ADE8146-3AFB-6D40-968B-23BED7B345ED}"/>
                    </a:ext>
                  </a:extLst>
                </p14:cNvPr>
                <p14:cNvContentPartPr/>
                <p14:nvPr/>
              </p14:nvContentPartPr>
              <p14:xfrm>
                <a:off x="7790818" y="3929676"/>
                <a:ext cx="124920" cy="133560"/>
              </p14:xfrm>
            </p:contentPart>
          </mc:Choice>
          <mc:Fallback>
            <p:pic>
              <p:nvPicPr>
                <p:cNvPr id="144" name="Ink 143">
                  <a:extLst>
                    <a:ext uri="{FF2B5EF4-FFF2-40B4-BE49-F238E27FC236}">
                      <a16:creationId xmlns:a16="http://schemas.microsoft.com/office/drawing/2014/main" id="{5ADE8146-3AFB-6D40-968B-23BED7B345ED}"/>
                    </a:ext>
                  </a:extLst>
                </p:cNvPr>
                <p:cNvPicPr/>
                <p:nvPr/>
              </p:nvPicPr>
              <p:blipFill>
                <a:blip r:embed="rId227"/>
                <a:stretch>
                  <a:fillRect/>
                </a:stretch>
              </p:blipFill>
              <p:spPr>
                <a:xfrm>
                  <a:off x="7772818" y="3911676"/>
                  <a:ext cx="160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5" name="Ink 144">
                  <a:extLst>
                    <a:ext uri="{FF2B5EF4-FFF2-40B4-BE49-F238E27FC236}">
                      <a16:creationId xmlns:a16="http://schemas.microsoft.com/office/drawing/2014/main" id="{3362F5AA-5C20-104B-8C55-19E067E846DE}"/>
                    </a:ext>
                  </a:extLst>
                </p14:cNvPr>
                <p14:cNvContentPartPr/>
                <p14:nvPr/>
              </p14:nvContentPartPr>
              <p14:xfrm>
                <a:off x="7997818" y="3918156"/>
                <a:ext cx="114840" cy="123480"/>
              </p14:xfrm>
            </p:contentPart>
          </mc:Choice>
          <mc:Fallback>
            <p:pic>
              <p:nvPicPr>
                <p:cNvPr id="145" name="Ink 144">
                  <a:extLst>
                    <a:ext uri="{FF2B5EF4-FFF2-40B4-BE49-F238E27FC236}">
                      <a16:creationId xmlns:a16="http://schemas.microsoft.com/office/drawing/2014/main" id="{3362F5AA-5C20-104B-8C55-19E067E846DE}"/>
                    </a:ext>
                  </a:extLst>
                </p:cNvPr>
                <p:cNvPicPr/>
                <p:nvPr/>
              </p:nvPicPr>
              <p:blipFill>
                <a:blip r:embed="rId229"/>
                <a:stretch>
                  <a:fillRect/>
                </a:stretch>
              </p:blipFill>
              <p:spPr>
                <a:xfrm>
                  <a:off x="7980178" y="3900516"/>
                  <a:ext cx="150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6" name="Ink 145">
                  <a:extLst>
                    <a:ext uri="{FF2B5EF4-FFF2-40B4-BE49-F238E27FC236}">
                      <a16:creationId xmlns:a16="http://schemas.microsoft.com/office/drawing/2014/main" id="{44D2BDEE-2274-D04E-8821-98918678C74A}"/>
                    </a:ext>
                  </a:extLst>
                </p14:cNvPr>
                <p14:cNvContentPartPr/>
                <p14:nvPr/>
              </p14:nvContentPartPr>
              <p14:xfrm>
                <a:off x="8148658" y="3815196"/>
                <a:ext cx="52920" cy="219240"/>
              </p14:xfrm>
            </p:contentPart>
          </mc:Choice>
          <mc:Fallback>
            <p:pic>
              <p:nvPicPr>
                <p:cNvPr id="146" name="Ink 145">
                  <a:extLst>
                    <a:ext uri="{FF2B5EF4-FFF2-40B4-BE49-F238E27FC236}">
                      <a16:creationId xmlns:a16="http://schemas.microsoft.com/office/drawing/2014/main" id="{44D2BDEE-2274-D04E-8821-98918678C74A}"/>
                    </a:ext>
                  </a:extLst>
                </p:cNvPr>
                <p:cNvPicPr/>
                <p:nvPr/>
              </p:nvPicPr>
              <p:blipFill>
                <a:blip r:embed="rId231"/>
                <a:stretch>
                  <a:fillRect/>
                </a:stretch>
              </p:blipFill>
              <p:spPr>
                <a:xfrm>
                  <a:off x="8131018" y="3797556"/>
                  <a:ext cx="885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7" name="Ink 146">
                  <a:extLst>
                    <a:ext uri="{FF2B5EF4-FFF2-40B4-BE49-F238E27FC236}">
                      <a16:creationId xmlns:a16="http://schemas.microsoft.com/office/drawing/2014/main" id="{4918DA49-10CF-9040-8519-7352C4EDC0EC}"/>
                    </a:ext>
                  </a:extLst>
                </p14:cNvPr>
                <p14:cNvContentPartPr/>
                <p14:nvPr/>
              </p14:nvContentPartPr>
              <p14:xfrm>
                <a:off x="8216698" y="3824196"/>
                <a:ext cx="131400" cy="164880"/>
              </p14:xfrm>
            </p:contentPart>
          </mc:Choice>
          <mc:Fallback>
            <p:pic>
              <p:nvPicPr>
                <p:cNvPr id="147" name="Ink 146">
                  <a:extLst>
                    <a:ext uri="{FF2B5EF4-FFF2-40B4-BE49-F238E27FC236}">
                      <a16:creationId xmlns:a16="http://schemas.microsoft.com/office/drawing/2014/main" id="{4918DA49-10CF-9040-8519-7352C4EDC0EC}"/>
                    </a:ext>
                  </a:extLst>
                </p:cNvPr>
                <p:cNvPicPr/>
                <p:nvPr/>
              </p:nvPicPr>
              <p:blipFill>
                <a:blip r:embed="rId233"/>
                <a:stretch>
                  <a:fillRect/>
                </a:stretch>
              </p:blipFill>
              <p:spPr>
                <a:xfrm>
                  <a:off x="8199058" y="3806556"/>
                  <a:ext cx="1670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8" name="Ink 147">
                  <a:extLst>
                    <a:ext uri="{FF2B5EF4-FFF2-40B4-BE49-F238E27FC236}">
                      <a16:creationId xmlns:a16="http://schemas.microsoft.com/office/drawing/2014/main" id="{6A9E8D89-541F-8C46-8BAF-F90B720A873F}"/>
                    </a:ext>
                  </a:extLst>
                </p14:cNvPr>
                <p14:cNvContentPartPr/>
                <p14:nvPr/>
              </p14:nvContentPartPr>
              <p14:xfrm>
                <a:off x="8388058" y="3883236"/>
                <a:ext cx="88920" cy="129240"/>
              </p14:xfrm>
            </p:contentPart>
          </mc:Choice>
          <mc:Fallback>
            <p:pic>
              <p:nvPicPr>
                <p:cNvPr id="148" name="Ink 147">
                  <a:extLst>
                    <a:ext uri="{FF2B5EF4-FFF2-40B4-BE49-F238E27FC236}">
                      <a16:creationId xmlns:a16="http://schemas.microsoft.com/office/drawing/2014/main" id="{6A9E8D89-541F-8C46-8BAF-F90B720A873F}"/>
                    </a:ext>
                  </a:extLst>
                </p:cNvPr>
                <p:cNvPicPr/>
                <p:nvPr/>
              </p:nvPicPr>
              <p:blipFill>
                <a:blip r:embed="rId235"/>
                <a:stretch>
                  <a:fillRect/>
                </a:stretch>
              </p:blipFill>
              <p:spPr>
                <a:xfrm>
                  <a:off x="8370058" y="3865236"/>
                  <a:ext cx="1245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9" name="Ink 148">
                  <a:extLst>
                    <a:ext uri="{FF2B5EF4-FFF2-40B4-BE49-F238E27FC236}">
                      <a16:creationId xmlns:a16="http://schemas.microsoft.com/office/drawing/2014/main" id="{1CF8109D-E4D5-E146-A1CB-8CA7DF778DAE}"/>
                    </a:ext>
                  </a:extLst>
                </p14:cNvPr>
                <p14:cNvContentPartPr/>
                <p14:nvPr/>
              </p14:nvContentPartPr>
              <p14:xfrm>
                <a:off x="8519458" y="3859836"/>
                <a:ext cx="154440" cy="188640"/>
              </p14:xfrm>
            </p:contentPart>
          </mc:Choice>
          <mc:Fallback>
            <p:pic>
              <p:nvPicPr>
                <p:cNvPr id="149" name="Ink 148">
                  <a:extLst>
                    <a:ext uri="{FF2B5EF4-FFF2-40B4-BE49-F238E27FC236}">
                      <a16:creationId xmlns:a16="http://schemas.microsoft.com/office/drawing/2014/main" id="{1CF8109D-E4D5-E146-A1CB-8CA7DF778DAE}"/>
                    </a:ext>
                  </a:extLst>
                </p:cNvPr>
                <p:cNvPicPr/>
                <p:nvPr/>
              </p:nvPicPr>
              <p:blipFill>
                <a:blip r:embed="rId237"/>
                <a:stretch>
                  <a:fillRect/>
                </a:stretch>
              </p:blipFill>
              <p:spPr>
                <a:xfrm>
                  <a:off x="8501458" y="3842196"/>
                  <a:ext cx="1900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21" name="Ink 220">
                  <a:extLst>
                    <a:ext uri="{FF2B5EF4-FFF2-40B4-BE49-F238E27FC236}">
                      <a16:creationId xmlns:a16="http://schemas.microsoft.com/office/drawing/2014/main" id="{4F5F0AA2-DB32-FD49-BFB5-96F2DF301617}"/>
                    </a:ext>
                  </a:extLst>
                </p14:cNvPr>
                <p14:cNvContentPartPr/>
                <p14:nvPr/>
              </p14:nvContentPartPr>
              <p14:xfrm>
                <a:off x="5731258" y="4230996"/>
                <a:ext cx="890280" cy="55440"/>
              </p14:xfrm>
            </p:contentPart>
          </mc:Choice>
          <mc:Fallback>
            <p:pic>
              <p:nvPicPr>
                <p:cNvPr id="221" name="Ink 220">
                  <a:extLst>
                    <a:ext uri="{FF2B5EF4-FFF2-40B4-BE49-F238E27FC236}">
                      <a16:creationId xmlns:a16="http://schemas.microsoft.com/office/drawing/2014/main" id="{4F5F0AA2-DB32-FD49-BFB5-96F2DF301617}"/>
                    </a:ext>
                  </a:extLst>
                </p:cNvPr>
                <p:cNvPicPr/>
                <p:nvPr/>
              </p:nvPicPr>
              <p:blipFill>
                <a:blip r:embed="rId239"/>
                <a:stretch>
                  <a:fillRect/>
                </a:stretch>
              </p:blipFill>
              <p:spPr>
                <a:xfrm>
                  <a:off x="5713258" y="4213356"/>
                  <a:ext cx="9259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22" name="Ink 221">
                  <a:extLst>
                    <a:ext uri="{FF2B5EF4-FFF2-40B4-BE49-F238E27FC236}">
                      <a16:creationId xmlns:a16="http://schemas.microsoft.com/office/drawing/2014/main" id="{E36F3A62-D889-BF4E-9C43-A3E82EDB9406}"/>
                    </a:ext>
                  </a:extLst>
                </p14:cNvPr>
                <p14:cNvContentPartPr/>
                <p14:nvPr/>
              </p14:nvContentPartPr>
              <p14:xfrm>
                <a:off x="7224178" y="4202556"/>
                <a:ext cx="1403280" cy="89640"/>
              </p14:xfrm>
            </p:contentPart>
          </mc:Choice>
          <mc:Fallback>
            <p:pic>
              <p:nvPicPr>
                <p:cNvPr id="222" name="Ink 221">
                  <a:extLst>
                    <a:ext uri="{FF2B5EF4-FFF2-40B4-BE49-F238E27FC236}">
                      <a16:creationId xmlns:a16="http://schemas.microsoft.com/office/drawing/2014/main" id="{E36F3A62-D889-BF4E-9C43-A3E82EDB9406}"/>
                    </a:ext>
                  </a:extLst>
                </p:cNvPr>
                <p:cNvPicPr/>
                <p:nvPr/>
              </p:nvPicPr>
              <p:blipFill>
                <a:blip r:embed="rId241"/>
                <a:stretch>
                  <a:fillRect/>
                </a:stretch>
              </p:blipFill>
              <p:spPr>
                <a:xfrm>
                  <a:off x="7206178" y="4184556"/>
                  <a:ext cx="1438920" cy="125280"/>
                </a:xfrm>
                <a:prstGeom prst="rect">
                  <a:avLst/>
                </a:prstGeom>
              </p:spPr>
            </p:pic>
          </mc:Fallback>
        </mc:AlternateContent>
      </p:grpSp>
      <p:grpSp>
        <p:nvGrpSpPr>
          <p:cNvPr id="226" name="Group 225">
            <a:extLst>
              <a:ext uri="{FF2B5EF4-FFF2-40B4-BE49-F238E27FC236}">
                <a16:creationId xmlns:a16="http://schemas.microsoft.com/office/drawing/2014/main" id="{A878FA48-0EA7-4241-B540-F39A213285BA}"/>
              </a:ext>
            </a:extLst>
          </p:cNvPr>
          <p:cNvGrpSpPr/>
          <p:nvPr/>
        </p:nvGrpSpPr>
        <p:grpSpPr>
          <a:xfrm>
            <a:off x="4797778" y="4047396"/>
            <a:ext cx="691200" cy="267480"/>
            <a:chOff x="4797778" y="4047396"/>
            <a:chExt cx="691200" cy="267480"/>
          </a:xfrm>
        </p:grpSpPr>
        <mc:AlternateContent xmlns:mc="http://schemas.openxmlformats.org/markup-compatibility/2006">
          <mc:Choice xmlns:p14="http://schemas.microsoft.com/office/powerpoint/2010/main" Requires="p14">
            <p:contentPart p14:bwMode="auto" r:id="rId242">
              <p14:nvContentPartPr>
                <p14:cNvPr id="224" name="Ink 223">
                  <a:extLst>
                    <a:ext uri="{FF2B5EF4-FFF2-40B4-BE49-F238E27FC236}">
                      <a16:creationId xmlns:a16="http://schemas.microsoft.com/office/drawing/2014/main" id="{2A3A0E85-697D-254C-BE8A-6A78899C8EE9}"/>
                    </a:ext>
                  </a:extLst>
                </p14:cNvPr>
                <p14:cNvContentPartPr/>
                <p14:nvPr/>
              </p14:nvContentPartPr>
              <p14:xfrm>
                <a:off x="4797778" y="4165116"/>
                <a:ext cx="488160" cy="53640"/>
              </p14:xfrm>
            </p:contentPart>
          </mc:Choice>
          <mc:Fallback>
            <p:pic>
              <p:nvPicPr>
                <p:cNvPr id="224" name="Ink 223">
                  <a:extLst>
                    <a:ext uri="{FF2B5EF4-FFF2-40B4-BE49-F238E27FC236}">
                      <a16:creationId xmlns:a16="http://schemas.microsoft.com/office/drawing/2014/main" id="{2A3A0E85-697D-254C-BE8A-6A78899C8EE9}"/>
                    </a:ext>
                  </a:extLst>
                </p:cNvPr>
                <p:cNvPicPr/>
                <p:nvPr/>
              </p:nvPicPr>
              <p:blipFill>
                <a:blip r:embed="rId243"/>
                <a:stretch>
                  <a:fillRect/>
                </a:stretch>
              </p:blipFill>
              <p:spPr>
                <a:xfrm>
                  <a:off x="4779778" y="4147476"/>
                  <a:ext cx="5238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25" name="Ink 224">
                  <a:extLst>
                    <a:ext uri="{FF2B5EF4-FFF2-40B4-BE49-F238E27FC236}">
                      <a16:creationId xmlns:a16="http://schemas.microsoft.com/office/drawing/2014/main" id="{5A8B6BA9-A002-474B-A325-F836EAE8775F}"/>
                    </a:ext>
                  </a:extLst>
                </p14:cNvPr>
                <p14:cNvContentPartPr/>
                <p14:nvPr/>
              </p14:nvContentPartPr>
              <p14:xfrm>
                <a:off x="5178298" y="4047396"/>
                <a:ext cx="310680" cy="267480"/>
              </p14:xfrm>
            </p:contentPart>
          </mc:Choice>
          <mc:Fallback>
            <p:pic>
              <p:nvPicPr>
                <p:cNvPr id="225" name="Ink 224">
                  <a:extLst>
                    <a:ext uri="{FF2B5EF4-FFF2-40B4-BE49-F238E27FC236}">
                      <a16:creationId xmlns:a16="http://schemas.microsoft.com/office/drawing/2014/main" id="{5A8B6BA9-A002-474B-A325-F836EAE8775F}"/>
                    </a:ext>
                  </a:extLst>
                </p:cNvPr>
                <p:cNvPicPr/>
                <p:nvPr/>
              </p:nvPicPr>
              <p:blipFill>
                <a:blip r:embed="rId245"/>
                <a:stretch>
                  <a:fillRect/>
                </a:stretch>
              </p:blipFill>
              <p:spPr>
                <a:xfrm>
                  <a:off x="5160298" y="4029396"/>
                  <a:ext cx="346320" cy="30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6">
            <p14:nvContentPartPr>
              <p14:cNvPr id="231" name="Ink 230">
                <a:extLst>
                  <a:ext uri="{FF2B5EF4-FFF2-40B4-BE49-F238E27FC236}">
                    <a16:creationId xmlns:a16="http://schemas.microsoft.com/office/drawing/2014/main" id="{BBED521C-7290-A447-8313-CAA5FA44C058}"/>
                  </a:ext>
                </a:extLst>
              </p14:cNvPr>
              <p14:cNvContentPartPr/>
              <p14:nvPr/>
            </p14:nvContentPartPr>
            <p14:xfrm>
              <a:off x="10089058" y="1381596"/>
              <a:ext cx="576720" cy="269640"/>
            </p14:xfrm>
          </p:contentPart>
        </mc:Choice>
        <mc:Fallback>
          <p:pic>
            <p:nvPicPr>
              <p:cNvPr id="231" name="Ink 230">
                <a:extLst>
                  <a:ext uri="{FF2B5EF4-FFF2-40B4-BE49-F238E27FC236}">
                    <a16:creationId xmlns:a16="http://schemas.microsoft.com/office/drawing/2014/main" id="{BBED521C-7290-A447-8313-CAA5FA44C058}"/>
                  </a:ext>
                </a:extLst>
              </p:cNvPr>
              <p:cNvPicPr/>
              <p:nvPr/>
            </p:nvPicPr>
            <p:blipFill>
              <a:blip r:embed="rId247"/>
              <a:stretch>
                <a:fillRect/>
              </a:stretch>
            </p:blipFill>
            <p:spPr>
              <a:xfrm>
                <a:off x="10071058" y="1363596"/>
                <a:ext cx="612360" cy="305280"/>
              </a:xfrm>
              <a:prstGeom prst="rect">
                <a:avLst/>
              </a:prstGeom>
            </p:spPr>
          </p:pic>
        </mc:Fallback>
      </mc:AlternateContent>
      <p:grpSp>
        <p:nvGrpSpPr>
          <p:cNvPr id="235" name="Group 234">
            <a:extLst>
              <a:ext uri="{FF2B5EF4-FFF2-40B4-BE49-F238E27FC236}">
                <a16:creationId xmlns:a16="http://schemas.microsoft.com/office/drawing/2014/main" id="{AD8FE71D-DD8B-4C4A-AC07-8AFD8031E78D}"/>
              </a:ext>
            </a:extLst>
          </p:cNvPr>
          <p:cNvGrpSpPr/>
          <p:nvPr/>
        </p:nvGrpSpPr>
        <p:grpSpPr>
          <a:xfrm>
            <a:off x="7513978" y="241116"/>
            <a:ext cx="3211200" cy="2913480"/>
            <a:chOff x="7513978" y="241116"/>
            <a:chExt cx="3211200" cy="2913480"/>
          </a:xfrm>
        </p:grpSpPr>
        <mc:AlternateContent xmlns:mc="http://schemas.openxmlformats.org/markup-compatibility/2006">
          <mc:Choice xmlns:p14="http://schemas.microsoft.com/office/powerpoint/2010/main" Requires="p14">
            <p:contentPart p14:bwMode="auto" r:id="rId248">
              <p14:nvContentPartPr>
                <p14:cNvPr id="74" name="Ink 73">
                  <a:extLst>
                    <a:ext uri="{FF2B5EF4-FFF2-40B4-BE49-F238E27FC236}">
                      <a16:creationId xmlns:a16="http://schemas.microsoft.com/office/drawing/2014/main" id="{017C2C25-8674-A944-8A34-C033685DA9EE}"/>
                    </a:ext>
                  </a:extLst>
                </p14:cNvPr>
                <p14:cNvContentPartPr/>
                <p14:nvPr/>
              </p14:nvContentPartPr>
              <p14:xfrm>
                <a:off x="10341058" y="377556"/>
                <a:ext cx="384120" cy="2541240"/>
              </p14:xfrm>
            </p:contentPart>
          </mc:Choice>
          <mc:Fallback>
            <p:pic>
              <p:nvPicPr>
                <p:cNvPr id="74" name="Ink 73">
                  <a:extLst>
                    <a:ext uri="{FF2B5EF4-FFF2-40B4-BE49-F238E27FC236}">
                      <a16:creationId xmlns:a16="http://schemas.microsoft.com/office/drawing/2014/main" id="{017C2C25-8674-A944-8A34-C033685DA9EE}"/>
                    </a:ext>
                  </a:extLst>
                </p:cNvPr>
                <p:cNvPicPr/>
                <p:nvPr/>
              </p:nvPicPr>
              <p:blipFill>
                <a:blip r:embed="rId249"/>
                <a:stretch>
                  <a:fillRect/>
                </a:stretch>
              </p:blipFill>
              <p:spPr>
                <a:xfrm>
                  <a:off x="10323418" y="359556"/>
                  <a:ext cx="419760" cy="25768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5" name="Ink 34">
                  <a:extLst>
                    <a:ext uri="{FF2B5EF4-FFF2-40B4-BE49-F238E27FC236}">
                      <a16:creationId xmlns:a16="http://schemas.microsoft.com/office/drawing/2014/main" id="{FFA0D91C-D3D2-D748-ACE1-6378429BBD6E}"/>
                    </a:ext>
                  </a:extLst>
                </p14:cNvPr>
                <p14:cNvContentPartPr/>
                <p14:nvPr/>
              </p14:nvContentPartPr>
              <p14:xfrm>
                <a:off x="7513978" y="466116"/>
                <a:ext cx="714960" cy="155880"/>
              </p14:xfrm>
            </p:contentPart>
          </mc:Choice>
          <mc:Fallback>
            <p:pic>
              <p:nvPicPr>
                <p:cNvPr id="35" name="Ink 34">
                  <a:extLst>
                    <a:ext uri="{FF2B5EF4-FFF2-40B4-BE49-F238E27FC236}">
                      <a16:creationId xmlns:a16="http://schemas.microsoft.com/office/drawing/2014/main" id="{FFA0D91C-D3D2-D748-ACE1-6378429BBD6E}"/>
                    </a:ext>
                  </a:extLst>
                </p:cNvPr>
                <p:cNvPicPr/>
                <p:nvPr/>
              </p:nvPicPr>
              <p:blipFill>
                <a:blip r:embed="rId251"/>
                <a:stretch>
                  <a:fillRect/>
                </a:stretch>
              </p:blipFill>
              <p:spPr>
                <a:xfrm>
                  <a:off x="7496338" y="448476"/>
                  <a:ext cx="750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8" name="Ink 37">
                  <a:extLst>
                    <a:ext uri="{FF2B5EF4-FFF2-40B4-BE49-F238E27FC236}">
                      <a16:creationId xmlns:a16="http://schemas.microsoft.com/office/drawing/2014/main" id="{9FF259BF-24A7-8E4F-995E-082B90F88F0E}"/>
                    </a:ext>
                  </a:extLst>
                </p14:cNvPr>
                <p14:cNvContentPartPr/>
                <p14:nvPr/>
              </p14:nvContentPartPr>
              <p14:xfrm>
                <a:off x="8592898" y="241116"/>
                <a:ext cx="285120" cy="63000"/>
              </p14:xfrm>
            </p:contentPart>
          </mc:Choice>
          <mc:Fallback>
            <p:pic>
              <p:nvPicPr>
                <p:cNvPr id="38" name="Ink 37">
                  <a:extLst>
                    <a:ext uri="{FF2B5EF4-FFF2-40B4-BE49-F238E27FC236}">
                      <a16:creationId xmlns:a16="http://schemas.microsoft.com/office/drawing/2014/main" id="{9FF259BF-24A7-8E4F-995E-082B90F88F0E}"/>
                    </a:ext>
                  </a:extLst>
                </p:cNvPr>
                <p:cNvPicPr/>
                <p:nvPr/>
              </p:nvPicPr>
              <p:blipFill>
                <a:blip r:embed="rId253"/>
                <a:stretch>
                  <a:fillRect/>
                </a:stretch>
              </p:blipFill>
              <p:spPr>
                <a:xfrm>
                  <a:off x="8575258" y="223476"/>
                  <a:ext cx="3207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9" name="Ink 38">
                  <a:extLst>
                    <a:ext uri="{FF2B5EF4-FFF2-40B4-BE49-F238E27FC236}">
                      <a16:creationId xmlns:a16="http://schemas.microsoft.com/office/drawing/2014/main" id="{EF35F39E-536C-0849-AB0B-2E7C5B17DFA7}"/>
                    </a:ext>
                  </a:extLst>
                </p14:cNvPr>
                <p14:cNvContentPartPr/>
                <p14:nvPr/>
              </p14:nvContentPartPr>
              <p14:xfrm>
                <a:off x="8715298" y="292956"/>
                <a:ext cx="41040" cy="311040"/>
              </p14:xfrm>
            </p:contentPart>
          </mc:Choice>
          <mc:Fallback>
            <p:pic>
              <p:nvPicPr>
                <p:cNvPr id="39" name="Ink 38">
                  <a:extLst>
                    <a:ext uri="{FF2B5EF4-FFF2-40B4-BE49-F238E27FC236}">
                      <a16:creationId xmlns:a16="http://schemas.microsoft.com/office/drawing/2014/main" id="{EF35F39E-536C-0849-AB0B-2E7C5B17DFA7}"/>
                    </a:ext>
                  </a:extLst>
                </p:cNvPr>
                <p:cNvPicPr/>
                <p:nvPr/>
              </p:nvPicPr>
              <p:blipFill>
                <a:blip r:embed="rId255"/>
                <a:stretch>
                  <a:fillRect/>
                </a:stretch>
              </p:blipFill>
              <p:spPr>
                <a:xfrm>
                  <a:off x="8697298" y="274956"/>
                  <a:ext cx="766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0" name="Ink 39">
                  <a:extLst>
                    <a:ext uri="{FF2B5EF4-FFF2-40B4-BE49-F238E27FC236}">
                      <a16:creationId xmlns:a16="http://schemas.microsoft.com/office/drawing/2014/main" id="{79B3BDAC-5CD9-7F4D-B03B-218738E1E1C8}"/>
                    </a:ext>
                  </a:extLst>
                </p14:cNvPr>
                <p14:cNvContentPartPr/>
                <p14:nvPr/>
              </p14:nvContentPartPr>
              <p14:xfrm>
                <a:off x="8872258" y="511836"/>
                <a:ext cx="20160" cy="37800"/>
              </p14:xfrm>
            </p:contentPart>
          </mc:Choice>
          <mc:Fallback>
            <p:pic>
              <p:nvPicPr>
                <p:cNvPr id="40" name="Ink 39">
                  <a:extLst>
                    <a:ext uri="{FF2B5EF4-FFF2-40B4-BE49-F238E27FC236}">
                      <a16:creationId xmlns:a16="http://schemas.microsoft.com/office/drawing/2014/main" id="{79B3BDAC-5CD9-7F4D-B03B-218738E1E1C8}"/>
                    </a:ext>
                  </a:extLst>
                </p:cNvPr>
                <p:cNvPicPr/>
                <p:nvPr/>
              </p:nvPicPr>
              <p:blipFill>
                <a:blip r:embed="rId257"/>
                <a:stretch>
                  <a:fillRect/>
                </a:stretch>
              </p:blipFill>
              <p:spPr>
                <a:xfrm>
                  <a:off x="8854258" y="493836"/>
                  <a:ext cx="558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1" name="Ink 40">
                  <a:extLst>
                    <a:ext uri="{FF2B5EF4-FFF2-40B4-BE49-F238E27FC236}">
                      <a16:creationId xmlns:a16="http://schemas.microsoft.com/office/drawing/2014/main" id="{455AD401-9B9E-2342-83CB-C6D4DF19E666}"/>
                    </a:ext>
                  </a:extLst>
                </p14:cNvPr>
                <p14:cNvContentPartPr/>
                <p14:nvPr/>
              </p14:nvContentPartPr>
              <p14:xfrm>
                <a:off x="8854258" y="405276"/>
                <a:ext cx="87480" cy="63000"/>
              </p14:xfrm>
            </p:contentPart>
          </mc:Choice>
          <mc:Fallback>
            <p:pic>
              <p:nvPicPr>
                <p:cNvPr id="41" name="Ink 40">
                  <a:extLst>
                    <a:ext uri="{FF2B5EF4-FFF2-40B4-BE49-F238E27FC236}">
                      <a16:creationId xmlns:a16="http://schemas.microsoft.com/office/drawing/2014/main" id="{455AD401-9B9E-2342-83CB-C6D4DF19E666}"/>
                    </a:ext>
                  </a:extLst>
                </p:cNvPr>
                <p:cNvPicPr/>
                <p:nvPr/>
              </p:nvPicPr>
              <p:blipFill>
                <a:blip r:embed="rId259"/>
                <a:stretch>
                  <a:fillRect/>
                </a:stretch>
              </p:blipFill>
              <p:spPr>
                <a:xfrm>
                  <a:off x="8836618" y="387636"/>
                  <a:ext cx="123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2" name="Ink 41">
                  <a:extLst>
                    <a:ext uri="{FF2B5EF4-FFF2-40B4-BE49-F238E27FC236}">
                      <a16:creationId xmlns:a16="http://schemas.microsoft.com/office/drawing/2014/main" id="{06A68774-06AD-4B46-94B4-478404DF3DD6}"/>
                    </a:ext>
                  </a:extLst>
                </p14:cNvPr>
                <p14:cNvContentPartPr/>
                <p14:nvPr/>
              </p14:nvContentPartPr>
              <p14:xfrm>
                <a:off x="9041458" y="312036"/>
                <a:ext cx="63360" cy="287640"/>
              </p14:xfrm>
            </p:contentPart>
          </mc:Choice>
          <mc:Fallback>
            <p:pic>
              <p:nvPicPr>
                <p:cNvPr id="42" name="Ink 41">
                  <a:extLst>
                    <a:ext uri="{FF2B5EF4-FFF2-40B4-BE49-F238E27FC236}">
                      <a16:creationId xmlns:a16="http://schemas.microsoft.com/office/drawing/2014/main" id="{06A68774-06AD-4B46-94B4-478404DF3DD6}"/>
                    </a:ext>
                  </a:extLst>
                </p:cNvPr>
                <p:cNvPicPr/>
                <p:nvPr/>
              </p:nvPicPr>
              <p:blipFill>
                <a:blip r:embed="rId261"/>
                <a:stretch>
                  <a:fillRect/>
                </a:stretch>
              </p:blipFill>
              <p:spPr>
                <a:xfrm>
                  <a:off x="9023458" y="294036"/>
                  <a:ext cx="9900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3" name="Ink 42">
                  <a:extLst>
                    <a:ext uri="{FF2B5EF4-FFF2-40B4-BE49-F238E27FC236}">
                      <a16:creationId xmlns:a16="http://schemas.microsoft.com/office/drawing/2014/main" id="{9F258818-88A3-7F4B-8340-311C7DFE7E62}"/>
                    </a:ext>
                  </a:extLst>
                </p14:cNvPr>
                <p14:cNvContentPartPr/>
                <p14:nvPr/>
              </p14:nvContentPartPr>
              <p14:xfrm>
                <a:off x="9056218" y="492396"/>
                <a:ext cx="124200" cy="56160"/>
              </p14:xfrm>
            </p:contentPart>
          </mc:Choice>
          <mc:Fallback>
            <p:pic>
              <p:nvPicPr>
                <p:cNvPr id="43" name="Ink 42">
                  <a:extLst>
                    <a:ext uri="{FF2B5EF4-FFF2-40B4-BE49-F238E27FC236}">
                      <a16:creationId xmlns:a16="http://schemas.microsoft.com/office/drawing/2014/main" id="{9F258818-88A3-7F4B-8340-311C7DFE7E62}"/>
                    </a:ext>
                  </a:extLst>
                </p:cNvPr>
                <p:cNvPicPr/>
                <p:nvPr/>
              </p:nvPicPr>
              <p:blipFill>
                <a:blip r:embed="rId263"/>
                <a:stretch>
                  <a:fillRect/>
                </a:stretch>
              </p:blipFill>
              <p:spPr>
                <a:xfrm>
                  <a:off x="9038218" y="474396"/>
                  <a:ext cx="1598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4" name="Ink 43">
                  <a:extLst>
                    <a:ext uri="{FF2B5EF4-FFF2-40B4-BE49-F238E27FC236}">
                      <a16:creationId xmlns:a16="http://schemas.microsoft.com/office/drawing/2014/main" id="{FD3B0F19-C52D-B848-8EA8-C9EC9AC97C67}"/>
                    </a:ext>
                  </a:extLst>
                </p14:cNvPr>
                <p14:cNvContentPartPr/>
                <p14:nvPr/>
              </p14:nvContentPartPr>
              <p14:xfrm>
                <a:off x="9198778" y="343716"/>
                <a:ext cx="63720" cy="291240"/>
              </p14:xfrm>
            </p:contentPart>
          </mc:Choice>
          <mc:Fallback>
            <p:pic>
              <p:nvPicPr>
                <p:cNvPr id="44" name="Ink 43">
                  <a:extLst>
                    <a:ext uri="{FF2B5EF4-FFF2-40B4-BE49-F238E27FC236}">
                      <a16:creationId xmlns:a16="http://schemas.microsoft.com/office/drawing/2014/main" id="{FD3B0F19-C52D-B848-8EA8-C9EC9AC97C67}"/>
                    </a:ext>
                  </a:extLst>
                </p:cNvPr>
                <p:cNvPicPr/>
                <p:nvPr/>
              </p:nvPicPr>
              <p:blipFill>
                <a:blip r:embed="rId265"/>
                <a:stretch>
                  <a:fillRect/>
                </a:stretch>
              </p:blipFill>
              <p:spPr>
                <a:xfrm>
                  <a:off x="9181138" y="326076"/>
                  <a:ext cx="993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45" name="Ink 44">
                  <a:extLst>
                    <a:ext uri="{FF2B5EF4-FFF2-40B4-BE49-F238E27FC236}">
                      <a16:creationId xmlns:a16="http://schemas.microsoft.com/office/drawing/2014/main" id="{60E6DCB3-6001-0041-B48F-A317B7D568DC}"/>
                    </a:ext>
                  </a:extLst>
                </p14:cNvPr>
                <p14:cNvContentPartPr/>
                <p14:nvPr/>
              </p14:nvContentPartPr>
              <p14:xfrm>
                <a:off x="9305338" y="526596"/>
                <a:ext cx="154440" cy="117000"/>
              </p14:xfrm>
            </p:contentPart>
          </mc:Choice>
          <mc:Fallback>
            <p:pic>
              <p:nvPicPr>
                <p:cNvPr id="45" name="Ink 44">
                  <a:extLst>
                    <a:ext uri="{FF2B5EF4-FFF2-40B4-BE49-F238E27FC236}">
                      <a16:creationId xmlns:a16="http://schemas.microsoft.com/office/drawing/2014/main" id="{60E6DCB3-6001-0041-B48F-A317B7D568DC}"/>
                    </a:ext>
                  </a:extLst>
                </p:cNvPr>
                <p:cNvPicPr/>
                <p:nvPr/>
              </p:nvPicPr>
              <p:blipFill>
                <a:blip r:embed="rId267"/>
                <a:stretch>
                  <a:fillRect/>
                </a:stretch>
              </p:blipFill>
              <p:spPr>
                <a:xfrm>
                  <a:off x="9287698" y="508596"/>
                  <a:ext cx="1900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7" name="Ink 46">
                  <a:extLst>
                    <a:ext uri="{FF2B5EF4-FFF2-40B4-BE49-F238E27FC236}">
                      <a16:creationId xmlns:a16="http://schemas.microsoft.com/office/drawing/2014/main" id="{A785E847-39C8-0D4E-A6E9-78C9D5A2F742}"/>
                    </a:ext>
                  </a:extLst>
                </p14:cNvPr>
                <p14:cNvContentPartPr/>
                <p14:nvPr/>
              </p14:nvContentPartPr>
              <p14:xfrm>
                <a:off x="7629898" y="781836"/>
                <a:ext cx="990720" cy="354240"/>
              </p14:xfrm>
            </p:contentPart>
          </mc:Choice>
          <mc:Fallback>
            <p:pic>
              <p:nvPicPr>
                <p:cNvPr id="47" name="Ink 46">
                  <a:extLst>
                    <a:ext uri="{FF2B5EF4-FFF2-40B4-BE49-F238E27FC236}">
                      <a16:creationId xmlns:a16="http://schemas.microsoft.com/office/drawing/2014/main" id="{A785E847-39C8-0D4E-A6E9-78C9D5A2F742}"/>
                    </a:ext>
                  </a:extLst>
                </p:cNvPr>
                <p:cNvPicPr/>
                <p:nvPr/>
              </p:nvPicPr>
              <p:blipFill>
                <a:blip r:embed="rId269"/>
                <a:stretch>
                  <a:fillRect/>
                </a:stretch>
              </p:blipFill>
              <p:spPr>
                <a:xfrm>
                  <a:off x="7611898" y="763836"/>
                  <a:ext cx="10263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8" name="Ink 47">
                  <a:extLst>
                    <a:ext uri="{FF2B5EF4-FFF2-40B4-BE49-F238E27FC236}">
                      <a16:creationId xmlns:a16="http://schemas.microsoft.com/office/drawing/2014/main" id="{634BC841-46A6-2E4E-9F75-BB455E15B26C}"/>
                    </a:ext>
                  </a:extLst>
                </p14:cNvPr>
                <p14:cNvContentPartPr/>
                <p14:nvPr/>
              </p14:nvContentPartPr>
              <p14:xfrm>
                <a:off x="8804218" y="945636"/>
                <a:ext cx="252000" cy="329040"/>
              </p14:xfrm>
            </p:contentPart>
          </mc:Choice>
          <mc:Fallback>
            <p:pic>
              <p:nvPicPr>
                <p:cNvPr id="48" name="Ink 47">
                  <a:extLst>
                    <a:ext uri="{FF2B5EF4-FFF2-40B4-BE49-F238E27FC236}">
                      <a16:creationId xmlns:a16="http://schemas.microsoft.com/office/drawing/2014/main" id="{634BC841-46A6-2E4E-9F75-BB455E15B26C}"/>
                    </a:ext>
                  </a:extLst>
                </p:cNvPr>
                <p:cNvPicPr/>
                <p:nvPr/>
              </p:nvPicPr>
              <p:blipFill>
                <a:blip r:embed="rId271"/>
                <a:stretch>
                  <a:fillRect/>
                </a:stretch>
              </p:blipFill>
              <p:spPr>
                <a:xfrm>
                  <a:off x="8786578" y="927996"/>
                  <a:ext cx="2876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9" name="Ink 48">
                  <a:extLst>
                    <a:ext uri="{FF2B5EF4-FFF2-40B4-BE49-F238E27FC236}">
                      <a16:creationId xmlns:a16="http://schemas.microsoft.com/office/drawing/2014/main" id="{C74A0077-F732-B545-BFB5-E9C631FA976C}"/>
                    </a:ext>
                  </a:extLst>
                </p14:cNvPr>
                <p14:cNvContentPartPr/>
                <p14:nvPr/>
              </p14:nvContentPartPr>
              <p14:xfrm>
                <a:off x="9177538" y="995676"/>
                <a:ext cx="240480" cy="240840"/>
              </p14:xfrm>
            </p:contentPart>
          </mc:Choice>
          <mc:Fallback>
            <p:pic>
              <p:nvPicPr>
                <p:cNvPr id="49" name="Ink 48">
                  <a:extLst>
                    <a:ext uri="{FF2B5EF4-FFF2-40B4-BE49-F238E27FC236}">
                      <a16:creationId xmlns:a16="http://schemas.microsoft.com/office/drawing/2014/main" id="{C74A0077-F732-B545-BFB5-E9C631FA976C}"/>
                    </a:ext>
                  </a:extLst>
                </p:cNvPr>
                <p:cNvPicPr/>
                <p:nvPr/>
              </p:nvPicPr>
              <p:blipFill>
                <a:blip r:embed="rId273"/>
                <a:stretch>
                  <a:fillRect/>
                </a:stretch>
              </p:blipFill>
              <p:spPr>
                <a:xfrm>
                  <a:off x="9159898" y="977676"/>
                  <a:ext cx="2761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51" name="Ink 50">
                  <a:extLst>
                    <a:ext uri="{FF2B5EF4-FFF2-40B4-BE49-F238E27FC236}">
                      <a16:creationId xmlns:a16="http://schemas.microsoft.com/office/drawing/2014/main" id="{B788F5C7-94FA-B746-BE0A-3B176EDA5AA1}"/>
                    </a:ext>
                  </a:extLst>
                </p14:cNvPr>
                <p14:cNvContentPartPr/>
                <p14:nvPr/>
              </p14:nvContentPartPr>
              <p14:xfrm>
                <a:off x="7651498" y="985956"/>
                <a:ext cx="835200" cy="737280"/>
              </p14:xfrm>
            </p:contentPart>
          </mc:Choice>
          <mc:Fallback>
            <p:pic>
              <p:nvPicPr>
                <p:cNvPr id="51" name="Ink 50">
                  <a:extLst>
                    <a:ext uri="{FF2B5EF4-FFF2-40B4-BE49-F238E27FC236}">
                      <a16:creationId xmlns:a16="http://schemas.microsoft.com/office/drawing/2014/main" id="{B788F5C7-94FA-B746-BE0A-3B176EDA5AA1}"/>
                    </a:ext>
                  </a:extLst>
                </p:cNvPr>
                <p:cNvPicPr/>
                <p:nvPr/>
              </p:nvPicPr>
              <p:blipFill>
                <a:blip r:embed="rId275"/>
                <a:stretch>
                  <a:fillRect/>
                </a:stretch>
              </p:blipFill>
              <p:spPr>
                <a:xfrm>
                  <a:off x="7633858" y="968316"/>
                  <a:ext cx="87084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52" name="Ink 51">
                  <a:extLst>
                    <a:ext uri="{FF2B5EF4-FFF2-40B4-BE49-F238E27FC236}">
                      <a16:creationId xmlns:a16="http://schemas.microsoft.com/office/drawing/2014/main" id="{EA90CEA6-09F4-4440-B2E3-9F5434E230E2}"/>
                    </a:ext>
                  </a:extLst>
                </p14:cNvPr>
                <p14:cNvContentPartPr/>
                <p14:nvPr/>
              </p14:nvContentPartPr>
              <p14:xfrm>
                <a:off x="8686498" y="1574916"/>
                <a:ext cx="322920" cy="285480"/>
              </p14:xfrm>
            </p:contentPart>
          </mc:Choice>
          <mc:Fallback>
            <p:pic>
              <p:nvPicPr>
                <p:cNvPr id="52" name="Ink 51">
                  <a:extLst>
                    <a:ext uri="{FF2B5EF4-FFF2-40B4-BE49-F238E27FC236}">
                      <a16:creationId xmlns:a16="http://schemas.microsoft.com/office/drawing/2014/main" id="{EA90CEA6-09F4-4440-B2E3-9F5434E230E2}"/>
                    </a:ext>
                  </a:extLst>
                </p:cNvPr>
                <p:cNvPicPr/>
                <p:nvPr/>
              </p:nvPicPr>
              <p:blipFill>
                <a:blip r:embed="rId277"/>
                <a:stretch>
                  <a:fillRect/>
                </a:stretch>
              </p:blipFill>
              <p:spPr>
                <a:xfrm>
                  <a:off x="8668858" y="1557276"/>
                  <a:ext cx="3585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53" name="Ink 52">
                  <a:extLst>
                    <a:ext uri="{FF2B5EF4-FFF2-40B4-BE49-F238E27FC236}">
                      <a16:creationId xmlns:a16="http://schemas.microsoft.com/office/drawing/2014/main" id="{306DF070-DD25-F04A-822F-A243DF179924}"/>
                    </a:ext>
                  </a:extLst>
                </p14:cNvPr>
                <p14:cNvContentPartPr/>
                <p14:nvPr/>
              </p14:nvContentPartPr>
              <p14:xfrm>
                <a:off x="9134698" y="1696596"/>
                <a:ext cx="88200" cy="128880"/>
              </p14:xfrm>
            </p:contentPart>
          </mc:Choice>
          <mc:Fallback>
            <p:pic>
              <p:nvPicPr>
                <p:cNvPr id="53" name="Ink 52">
                  <a:extLst>
                    <a:ext uri="{FF2B5EF4-FFF2-40B4-BE49-F238E27FC236}">
                      <a16:creationId xmlns:a16="http://schemas.microsoft.com/office/drawing/2014/main" id="{306DF070-DD25-F04A-822F-A243DF179924}"/>
                    </a:ext>
                  </a:extLst>
                </p:cNvPr>
                <p:cNvPicPr/>
                <p:nvPr/>
              </p:nvPicPr>
              <p:blipFill>
                <a:blip r:embed="rId279"/>
                <a:stretch>
                  <a:fillRect/>
                </a:stretch>
              </p:blipFill>
              <p:spPr>
                <a:xfrm>
                  <a:off x="9116698" y="1678596"/>
                  <a:ext cx="1238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54" name="Ink 53">
                  <a:extLst>
                    <a:ext uri="{FF2B5EF4-FFF2-40B4-BE49-F238E27FC236}">
                      <a16:creationId xmlns:a16="http://schemas.microsoft.com/office/drawing/2014/main" id="{9D6FC735-9385-D345-B006-0966154D8C69}"/>
                    </a:ext>
                  </a:extLst>
                </p14:cNvPr>
                <p14:cNvContentPartPr/>
                <p14:nvPr/>
              </p14:nvContentPartPr>
              <p14:xfrm>
                <a:off x="9338818" y="1474116"/>
                <a:ext cx="388440" cy="371160"/>
              </p14:xfrm>
            </p:contentPart>
          </mc:Choice>
          <mc:Fallback>
            <p:pic>
              <p:nvPicPr>
                <p:cNvPr id="54" name="Ink 53">
                  <a:extLst>
                    <a:ext uri="{FF2B5EF4-FFF2-40B4-BE49-F238E27FC236}">
                      <a16:creationId xmlns:a16="http://schemas.microsoft.com/office/drawing/2014/main" id="{9D6FC735-9385-D345-B006-0966154D8C69}"/>
                    </a:ext>
                  </a:extLst>
                </p:cNvPr>
                <p:cNvPicPr/>
                <p:nvPr/>
              </p:nvPicPr>
              <p:blipFill>
                <a:blip r:embed="rId281"/>
                <a:stretch>
                  <a:fillRect/>
                </a:stretch>
              </p:blipFill>
              <p:spPr>
                <a:xfrm>
                  <a:off x="9320818" y="1456476"/>
                  <a:ext cx="4240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55" name="Ink 54">
                  <a:extLst>
                    <a:ext uri="{FF2B5EF4-FFF2-40B4-BE49-F238E27FC236}">
                      <a16:creationId xmlns:a16="http://schemas.microsoft.com/office/drawing/2014/main" id="{9AE0EAE3-22CE-0F49-B77B-11F2C23A9684}"/>
                    </a:ext>
                  </a:extLst>
                </p14:cNvPr>
                <p14:cNvContentPartPr/>
                <p14:nvPr/>
              </p14:nvContentPartPr>
              <p14:xfrm>
                <a:off x="9714298" y="1505796"/>
                <a:ext cx="65520" cy="328680"/>
              </p14:xfrm>
            </p:contentPart>
          </mc:Choice>
          <mc:Fallback>
            <p:pic>
              <p:nvPicPr>
                <p:cNvPr id="55" name="Ink 54">
                  <a:extLst>
                    <a:ext uri="{FF2B5EF4-FFF2-40B4-BE49-F238E27FC236}">
                      <a16:creationId xmlns:a16="http://schemas.microsoft.com/office/drawing/2014/main" id="{9AE0EAE3-22CE-0F49-B77B-11F2C23A9684}"/>
                    </a:ext>
                  </a:extLst>
                </p:cNvPr>
                <p:cNvPicPr/>
                <p:nvPr/>
              </p:nvPicPr>
              <p:blipFill>
                <a:blip r:embed="rId283"/>
                <a:stretch>
                  <a:fillRect/>
                </a:stretch>
              </p:blipFill>
              <p:spPr>
                <a:xfrm>
                  <a:off x="9696658" y="1487796"/>
                  <a:ext cx="10116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56" name="Ink 55">
                  <a:extLst>
                    <a:ext uri="{FF2B5EF4-FFF2-40B4-BE49-F238E27FC236}">
                      <a16:creationId xmlns:a16="http://schemas.microsoft.com/office/drawing/2014/main" id="{41510FD2-4BB9-964A-B39C-382274D74FFC}"/>
                    </a:ext>
                  </a:extLst>
                </p14:cNvPr>
                <p14:cNvContentPartPr/>
                <p14:nvPr/>
              </p14:nvContentPartPr>
              <p14:xfrm>
                <a:off x="9841738" y="1711356"/>
                <a:ext cx="157680" cy="163080"/>
              </p14:xfrm>
            </p:contentPart>
          </mc:Choice>
          <mc:Fallback>
            <p:pic>
              <p:nvPicPr>
                <p:cNvPr id="56" name="Ink 55">
                  <a:extLst>
                    <a:ext uri="{FF2B5EF4-FFF2-40B4-BE49-F238E27FC236}">
                      <a16:creationId xmlns:a16="http://schemas.microsoft.com/office/drawing/2014/main" id="{41510FD2-4BB9-964A-B39C-382274D74FFC}"/>
                    </a:ext>
                  </a:extLst>
                </p:cNvPr>
                <p:cNvPicPr/>
                <p:nvPr/>
              </p:nvPicPr>
              <p:blipFill>
                <a:blip r:embed="rId285"/>
                <a:stretch>
                  <a:fillRect/>
                </a:stretch>
              </p:blipFill>
              <p:spPr>
                <a:xfrm>
                  <a:off x="9823738" y="1693716"/>
                  <a:ext cx="1933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58" name="Ink 57">
                  <a:extLst>
                    <a:ext uri="{FF2B5EF4-FFF2-40B4-BE49-F238E27FC236}">
                      <a16:creationId xmlns:a16="http://schemas.microsoft.com/office/drawing/2014/main" id="{D89BE25C-A9F5-034E-B885-4A31CBB04188}"/>
                    </a:ext>
                  </a:extLst>
                </p14:cNvPr>
                <p14:cNvContentPartPr/>
                <p14:nvPr/>
              </p14:nvContentPartPr>
              <p14:xfrm>
                <a:off x="7814578" y="1494636"/>
                <a:ext cx="553320" cy="832320"/>
              </p14:xfrm>
            </p:contentPart>
          </mc:Choice>
          <mc:Fallback>
            <p:pic>
              <p:nvPicPr>
                <p:cNvPr id="58" name="Ink 57">
                  <a:extLst>
                    <a:ext uri="{FF2B5EF4-FFF2-40B4-BE49-F238E27FC236}">
                      <a16:creationId xmlns:a16="http://schemas.microsoft.com/office/drawing/2014/main" id="{D89BE25C-A9F5-034E-B885-4A31CBB04188}"/>
                    </a:ext>
                  </a:extLst>
                </p:cNvPr>
                <p:cNvPicPr/>
                <p:nvPr/>
              </p:nvPicPr>
              <p:blipFill>
                <a:blip r:embed="rId287"/>
                <a:stretch>
                  <a:fillRect/>
                </a:stretch>
              </p:blipFill>
              <p:spPr>
                <a:xfrm>
                  <a:off x="7796578" y="1476996"/>
                  <a:ext cx="58896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59" name="Ink 58">
                  <a:extLst>
                    <a:ext uri="{FF2B5EF4-FFF2-40B4-BE49-F238E27FC236}">
                      <a16:creationId xmlns:a16="http://schemas.microsoft.com/office/drawing/2014/main" id="{20EA988A-00F5-F84D-B002-24FB55B4682C}"/>
                    </a:ext>
                  </a:extLst>
                </p14:cNvPr>
                <p14:cNvContentPartPr/>
                <p14:nvPr/>
              </p14:nvContentPartPr>
              <p14:xfrm>
                <a:off x="8624938" y="2172876"/>
                <a:ext cx="162000" cy="159480"/>
              </p14:xfrm>
            </p:contentPart>
          </mc:Choice>
          <mc:Fallback>
            <p:pic>
              <p:nvPicPr>
                <p:cNvPr id="59" name="Ink 58">
                  <a:extLst>
                    <a:ext uri="{FF2B5EF4-FFF2-40B4-BE49-F238E27FC236}">
                      <a16:creationId xmlns:a16="http://schemas.microsoft.com/office/drawing/2014/main" id="{20EA988A-00F5-F84D-B002-24FB55B4682C}"/>
                    </a:ext>
                  </a:extLst>
                </p:cNvPr>
                <p:cNvPicPr/>
                <p:nvPr/>
              </p:nvPicPr>
              <p:blipFill>
                <a:blip r:embed="rId289"/>
                <a:stretch>
                  <a:fillRect/>
                </a:stretch>
              </p:blipFill>
              <p:spPr>
                <a:xfrm>
                  <a:off x="8606938" y="2155236"/>
                  <a:ext cx="1976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60" name="Ink 59">
                  <a:extLst>
                    <a:ext uri="{FF2B5EF4-FFF2-40B4-BE49-F238E27FC236}">
                      <a16:creationId xmlns:a16="http://schemas.microsoft.com/office/drawing/2014/main" id="{5AF32A55-8F77-8B4C-B7DE-F7B38A65AD55}"/>
                    </a:ext>
                  </a:extLst>
                </p14:cNvPr>
                <p14:cNvContentPartPr/>
                <p14:nvPr/>
              </p14:nvContentPartPr>
              <p14:xfrm>
                <a:off x="8829418" y="2072076"/>
                <a:ext cx="57240" cy="333360"/>
              </p14:xfrm>
            </p:contentPart>
          </mc:Choice>
          <mc:Fallback>
            <p:pic>
              <p:nvPicPr>
                <p:cNvPr id="60" name="Ink 59">
                  <a:extLst>
                    <a:ext uri="{FF2B5EF4-FFF2-40B4-BE49-F238E27FC236}">
                      <a16:creationId xmlns:a16="http://schemas.microsoft.com/office/drawing/2014/main" id="{5AF32A55-8F77-8B4C-B7DE-F7B38A65AD55}"/>
                    </a:ext>
                  </a:extLst>
                </p:cNvPr>
                <p:cNvPicPr/>
                <p:nvPr/>
              </p:nvPicPr>
              <p:blipFill>
                <a:blip r:embed="rId291"/>
                <a:stretch>
                  <a:fillRect/>
                </a:stretch>
              </p:blipFill>
              <p:spPr>
                <a:xfrm>
                  <a:off x="8811778" y="2054436"/>
                  <a:ext cx="928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61" name="Ink 60">
                  <a:extLst>
                    <a:ext uri="{FF2B5EF4-FFF2-40B4-BE49-F238E27FC236}">
                      <a16:creationId xmlns:a16="http://schemas.microsoft.com/office/drawing/2014/main" id="{9DE9E2CC-475B-404B-90C7-319B741243BE}"/>
                    </a:ext>
                  </a:extLst>
                </p14:cNvPr>
                <p14:cNvContentPartPr/>
                <p14:nvPr/>
              </p14:nvContentPartPr>
              <p14:xfrm>
                <a:off x="8987458" y="2258196"/>
                <a:ext cx="114120" cy="124560"/>
              </p14:xfrm>
            </p:contentPart>
          </mc:Choice>
          <mc:Fallback>
            <p:pic>
              <p:nvPicPr>
                <p:cNvPr id="61" name="Ink 60">
                  <a:extLst>
                    <a:ext uri="{FF2B5EF4-FFF2-40B4-BE49-F238E27FC236}">
                      <a16:creationId xmlns:a16="http://schemas.microsoft.com/office/drawing/2014/main" id="{9DE9E2CC-475B-404B-90C7-319B741243BE}"/>
                    </a:ext>
                  </a:extLst>
                </p:cNvPr>
                <p:cNvPicPr/>
                <p:nvPr/>
              </p:nvPicPr>
              <p:blipFill>
                <a:blip r:embed="rId293"/>
                <a:stretch>
                  <a:fillRect/>
                </a:stretch>
              </p:blipFill>
              <p:spPr>
                <a:xfrm>
                  <a:off x="8969818" y="2240196"/>
                  <a:ext cx="1497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62" name="Ink 61">
                  <a:extLst>
                    <a:ext uri="{FF2B5EF4-FFF2-40B4-BE49-F238E27FC236}">
                      <a16:creationId xmlns:a16="http://schemas.microsoft.com/office/drawing/2014/main" id="{060A26D5-ADC5-1547-9FD5-95A629555422}"/>
                    </a:ext>
                  </a:extLst>
                </p14:cNvPr>
                <p14:cNvContentPartPr/>
                <p14:nvPr/>
              </p14:nvContentPartPr>
              <p14:xfrm>
                <a:off x="9189058" y="2244876"/>
                <a:ext cx="45360" cy="174240"/>
              </p14:xfrm>
            </p:contentPart>
          </mc:Choice>
          <mc:Fallback>
            <p:pic>
              <p:nvPicPr>
                <p:cNvPr id="62" name="Ink 61">
                  <a:extLst>
                    <a:ext uri="{FF2B5EF4-FFF2-40B4-BE49-F238E27FC236}">
                      <a16:creationId xmlns:a16="http://schemas.microsoft.com/office/drawing/2014/main" id="{060A26D5-ADC5-1547-9FD5-95A629555422}"/>
                    </a:ext>
                  </a:extLst>
                </p:cNvPr>
                <p:cNvPicPr/>
                <p:nvPr/>
              </p:nvPicPr>
              <p:blipFill>
                <a:blip r:embed="rId295"/>
                <a:stretch>
                  <a:fillRect/>
                </a:stretch>
              </p:blipFill>
              <p:spPr>
                <a:xfrm>
                  <a:off x="9171418" y="2227236"/>
                  <a:ext cx="810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63" name="Ink 62">
                  <a:extLst>
                    <a:ext uri="{FF2B5EF4-FFF2-40B4-BE49-F238E27FC236}">
                      <a16:creationId xmlns:a16="http://schemas.microsoft.com/office/drawing/2014/main" id="{A603CC9F-1383-8545-A8FD-2AA572D336FC}"/>
                    </a:ext>
                  </a:extLst>
                </p14:cNvPr>
                <p14:cNvContentPartPr/>
                <p14:nvPr/>
              </p14:nvContentPartPr>
              <p14:xfrm>
                <a:off x="9276178" y="2250636"/>
                <a:ext cx="132480" cy="225000"/>
              </p14:xfrm>
            </p:contentPart>
          </mc:Choice>
          <mc:Fallback>
            <p:pic>
              <p:nvPicPr>
                <p:cNvPr id="63" name="Ink 62">
                  <a:extLst>
                    <a:ext uri="{FF2B5EF4-FFF2-40B4-BE49-F238E27FC236}">
                      <a16:creationId xmlns:a16="http://schemas.microsoft.com/office/drawing/2014/main" id="{A603CC9F-1383-8545-A8FD-2AA572D336FC}"/>
                    </a:ext>
                  </a:extLst>
                </p:cNvPr>
                <p:cNvPicPr/>
                <p:nvPr/>
              </p:nvPicPr>
              <p:blipFill>
                <a:blip r:embed="rId297"/>
                <a:stretch>
                  <a:fillRect/>
                </a:stretch>
              </p:blipFill>
              <p:spPr>
                <a:xfrm>
                  <a:off x="9258178" y="2232996"/>
                  <a:ext cx="1681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64" name="Ink 63">
                  <a:extLst>
                    <a:ext uri="{FF2B5EF4-FFF2-40B4-BE49-F238E27FC236}">
                      <a16:creationId xmlns:a16="http://schemas.microsoft.com/office/drawing/2014/main" id="{915D15A2-65A6-764E-8C5C-5186EA3C6DE7}"/>
                    </a:ext>
                  </a:extLst>
                </p14:cNvPr>
                <p14:cNvContentPartPr/>
                <p14:nvPr/>
              </p14:nvContentPartPr>
              <p14:xfrm>
                <a:off x="7982338" y="2230836"/>
                <a:ext cx="555480" cy="649080"/>
              </p14:xfrm>
            </p:contentPart>
          </mc:Choice>
          <mc:Fallback>
            <p:pic>
              <p:nvPicPr>
                <p:cNvPr id="64" name="Ink 63">
                  <a:extLst>
                    <a:ext uri="{FF2B5EF4-FFF2-40B4-BE49-F238E27FC236}">
                      <a16:creationId xmlns:a16="http://schemas.microsoft.com/office/drawing/2014/main" id="{915D15A2-65A6-764E-8C5C-5186EA3C6DE7}"/>
                    </a:ext>
                  </a:extLst>
                </p:cNvPr>
                <p:cNvPicPr/>
                <p:nvPr/>
              </p:nvPicPr>
              <p:blipFill>
                <a:blip r:embed="rId299"/>
                <a:stretch>
                  <a:fillRect/>
                </a:stretch>
              </p:blipFill>
              <p:spPr>
                <a:xfrm>
                  <a:off x="7964698" y="2212836"/>
                  <a:ext cx="591120" cy="684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65" name="Ink 64">
                  <a:extLst>
                    <a:ext uri="{FF2B5EF4-FFF2-40B4-BE49-F238E27FC236}">
                      <a16:creationId xmlns:a16="http://schemas.microsoft.com/office/drawing/2014/main" id="{EF1852DE-43BD-154B-9C7B-7F158DFA477E}"/>
                    </a:ext>
                  </a:extLst>
                </p14:cNvPr>
                <p14:cNvContentPartPr/>
                <p14:nvPr/>
              </p14:nvContentPartPr>
              <p14:xfrm>
                <a:off x="8796658" y="2752836"/>
                <a:ext cx="128520" cy="215640"/>
              </p14:xfrm>
            </p:contentPart>
          </mc:Choice>
          <mc:Fallback>
            <p:pic>
              <p:nvPicPr>
                <p:cNvPr id="65" name="Ink 64">
                  <a:extLst>
                    <a:ext uri="{FF2B5EF4-FFF2-40B4-BE49-F238E27FC236}">
                      <a16:creationId xmlns:a16="http://schemas.microsoft.com/office/drawing/2014/main" id="{EF1852DE-43BD-154B-9C7B-7F158DFA477E}"/>
                    </a:ext>
                  </a:extLst>
                </p:cNvPr>
                <p:cNvPicPr/>
                <p:nvPr/>
              </p:nvPicPr>
              <p:blipFill>
                <a:blip r:embed="rId301"/>
                <a:stretch>
                  <a:fillRect/>
                </a:stretch>
              </p:blipFill>
              <p:spPr>
                <a:xfrm>
                  <a:off x="8778658" y="2735196"/>
                  <a:ext cx="164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66" name="Ink 65">
                  <a:extLst>
                    <a:ext uri="{FF2B5EF4-FFF2-40B4-BE49-F238E27FC236}">
                      <a16:creationId xmlns:a16="http://schemas.microsoft.com/office/drawing/2014/main" id="{3C6DEAEA-63F4-E44C-A2B9-9D4E58516778}"/>
                    </a:ext>
                  </a:extLst>
                </p14:cNvPr>
                <p14:cNvContentPartPr/>
                <p14:nvPr/>
              </p14:nvContentPartPr>
              <p14:xfrm>
                <a:off x="8994658" y="2823036"/>
                <a:ext cx="53640" cy="114480"/>
              </p14:xfrm>
            </p:contentPart>
          </mc:Choice>
          <mc:Fallback>
            <p:pic>
              <p:nvPicPr>
                <p:cNvPr id="66" name="Ink 65">
                  <a:extLst>
                    <a:ext uri="{FF2B5EF4-FFF2-40B4-BE49-F238E27FC236}">
                      <a16:creationId xmlns:a16="http://schemas.microsoft.com/office/drawing/2014/main" id="{3C6DEAEA-63F4-E44C-A2B9-9D4E58516778}"/>
                    </a:ext>
                  </a:extLst>
                </p:cNvPr>
                <p:cNvPicPr/>
                <p:nvPr/>
              </p:nvPicPr>
              <p:blipFill>
                <a:blip r:embed="rId303"/>
                <a:stretch>
                  <a:fillRect/>
                </a:stretch>
              </p:blipFill>
              <p:spPr>
                <a:xfrm>
                  <a:off x="8977018" y="2805396"/>
                  <a:ext cx="892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67" name="Ink 66">
                  <a:extLst>
                    <a:ext uri="{FF2B5EF4-FFF2-40B4-BE49-F238E27FC236}">
                      <a16:creationId xmlns:a16="http://schemas.microsoft.com/office/drawing/2014/main" id="{BC252304-A755-7A46-AFB2-8C8AA23348D4}"/>
                    </a:ext>
                  </a:extLst>
                </p14:cNvPr>
                <p14:cNvContentPartPr/>
                <p14:nvPr/>
              </p14:nvContentPartPr>
              <p14:xfrm>
                <a:off x="9069178" y="2860476"/>
                <a:ext cx="140040" cy="81000"/>
              </p14:xfrm>
            </p:contentPart>
          </mc:Choice>
          <mc:Fallback>
            <p:pic>
              <p:nvPicPr>
                <p:cNvPr id="67" name="Ink 66">
                  <a:extLst>
                    <a:ext uri="{FF2B5EF4-FFF2-40B4-BE49-F238E27FC236}">
                      <a16:creationId xmlns:a16="http://schemas.microsoft.com/office/drawing/2014/main" id="{BC252304-A755-7A46-AFB2-8C8AA23348D4}"/>
                    </a:ext>
                  </a:extLst>
                </p:cNvPr>
                <p:cNvPicPr/>
                <p:nvPr/>
              </p:nvPicPr>
              <p:blipFill>
                <a:blip r:embed="rId305"/>
                <a:stretch>
                  <a:fillRect/>
                </a:stretch>
              </p:blipFill>
              <p:spPr>
                <a:xfrm>
                  <a:off x="9051178" y="2842476"/>
                  <a:ext cx="1756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68" name="Ink 67">
                  <a:extLst>
                    <a:ext uri="{FF2B5EF4-FFF2-40B4-BE49-F238E27FC236}">
                      <a16:creationId xmlns:a16="http://schemas.microsoft.com/office/drawing/2014/main" id="{2FB88B1C-6088-A14F-AA35-867265C97FA0}"/>
                    </a:ext>
                  </a:extLst>
                </p14:cNvPr>
                <p14:cNvContentPartPr/>
                <p14:nvPr/>
              </p14:nvContentPartPr>
              <p14:xfrm>
                <a:off x="9459418" y="2736996"/>
                <a:ext cx="247680" cy="219240"/>
              </p14:xfrm>
            </p:contentPart>
          </mc:Choice>
          <mc:Fallback>
            <p:pic>
              <p:nvPicPr>
                <p:cNvPr id="68" name="Ink 67">
                  <a:extLst>
                    <a:ext uri="{FF2B5EF4-FFF2-40B4-BE49-F238E27FC236}">
                      <a16:creationId xmlns:a16="http://schemas.microsoft.com/office/drawing/2014/main" id="{2FB88B1C-6088-A14F-AA35-867265C97FA0}"/>
                    </a:ext>
                  </a:extLst>
                </p:cNvPr>
                <p:cNvPicPr/>
                <p:nvPr/>
              </p:nvPicPr>
              <p:blipFill>
                <a:blip r:embed="rId307"/>
                <a:stretch>
                  <a:fillRect/>
                </a:stretch>
              </p:blipFill>
              <p:spPr>
                <a:xfrm>
                  <a:off x="9441778" y="2718996"/>
                  <a:ext cx="2833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69" name="Ink 68">
                  <a:extLst>
                    <a:ext uri="{FF2B5EF4-FFF2-40B4-BE49-F238E27FC236}">
                      <a16:creationId xmlns:a16="http://schemas.microsoft.com/office/drawing/2014/main" id="{8B51D5E1-2FAB-6F4D-8459-139C447D4DFA}"/>
                    </a:ext>
                  </a:extLst>
                </p14:cNvPr>
                <p14:cNvContentPartPr/>
                <p14:nvPr/>
              </p14:nvContentPartPr>
              <p14:xfrm>
                <a:off x="9701698" y="2879556"/>
                <a:ext cx="108360" cy="43560"/>
              </p14:xfrm>
            </p:contentPart>
          </mc:Choice>
          <mc:Fallback>
            <p:pic>
              <p:nvPicPr>
                <p:cNvPr id="69" name="Ink 68">
                  <a:extLst>
                    <a:ext uri="{FF2B5EF4-FFF2-40B4-BE49-F238E27FC236}">
                      <a16:creationId xmlns:a16="http://schemas.microsoft.com/office/drawing/2014/main" id="{8B51D5E1-2FAB-6F4D-8459-139C447D4DFA}"/>
                    </a:ext>
                  </a:extLst>
                </p:cNvPr>
                <p:cNvPicPr/>
                <p:nvPr/>
              </p:nvPicPr>
              <p:blipFill>
                <a:blip r:embed="rId309"/>
                <a:stretch>
                  <a:fillRect/>
                </a:stretch>
              </p:blipFill>
              <p:spPr>
                <a:xfrm>
                  <a:off x="9683698" y="2861916"/>
                  <a:ext cx="144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70" name="Ink 69">
                  <a:extLst>
                    <a:ext uri="{FF2B5EF4-FFF2-40B4-BE49-F238E27FC236}">
                      <a16:creationId xmlns:a16="http://schemas.microsoft.com/office/drawing/2014/main" id="{91883905-C404-B548-9EBF-D39BC351783B}"/>
                    </a:ext>
                  </a:extLst>
                </p14:cNvPr>
                <p14:cNvContentPartPr/>
                <p14:nvPr/>
              </p14:nvContentPartPr>
              <p14:xfrm>
                <a:off x="9819418" y="2862276"/>
                <a:ext cx="57600" cy="83880"/>
              </p14:xfrm>
            </p:contentPart>
          </mc:Choice>
          <mc:Fallback>
            <p:pic>
              <p:nvPicPr>
                <p:cNvPr id="70" name="Ink 69">
                  <a:extLst>
                    <a:ext uri="{FF2B5EF4-FFF2-40B4-BE49-F238E27FC236}">
                      <a16:creationId xmlns:a16="http://schemas.microsoft.com/office/drawing/2014/main" id="{91883905-C404-B548-9EBF-D39BC351783B}"/>
                    </a:ext>
                  </a:extLst>
                </p:cNvPr>
                <p:cNvPicPr/>
                <p:nvPr/>
              </p:nvPicPr>
              <p:blipFill>
                <a:blip r:embed="rId311"/>
                <a:stretch>
                  <a:fillRect/>
                </a:stretch>
              </p:blipFill>
              <p:spPr>
                <a:xfrm>
                  <a:off x="9801778" y="2844636"/>
                  <a:ext cx="93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71" name="Ink 70">
                  <a:extLst>
                    <a:ext uri="{FF2B5EF4-FFF2-40B4-BE49-F238E27FC236}">
                      <a16:creationId xmlns:a16="http://schemas.microsoft.com/office/drawing/2014/main" id="{6B86BB1F-1FC0-B540-90F7-2E90F91D6B17}"/>
                    </a:ext>
                  </a:extLst>
                </p14:cNvPr>
                <p14:cNvContentPartPr/>
                <p14:nvPr/>
              </p14:nvContentPartPr>
              <p14:xfrm>
                <a:off x="9943618" y="2824476"/>
                <a:ext cx="117000" cy="113040"/>
              </p14:xfrm>
            </p:contentPart>
          </mc:Choice>
          <mc:Fallback>
            <p:pic>
              <p:nvPicPr>
                <p:cNvPr id="71" name="Ink 70">
                  <a:extLst>
                    <a:ext uri="{FF2B5EF4-FFF2-40B4-BE49-F238E27FC236}">
                      <a16:creationId xmlns:a16="http://schemas.microsoft.com/office/drawing/2014/main" id="{6B86BB1F-1FC0-B540-90F7-2E90F91D6B17}"/>
                    </a:ext>
                  </a:extLst>
                </p:cNvPr>
                <p:cNvPicPr/>
                <p:nvPr/>
              </p:nvPicPr>
              <p:blipFill>
                <a:blip r:embed="rId313"/>
                <a:stretch>
                  <a:fillRect/>
                </a:stretch>
              </p:blipFill>
              <p:spPr>
                <a:xfrm>
                  <a:off x="9925618" y="2806476"/>
                  <a:ext cx="1526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27" name="Ink 226">
                  <a:extLst>
                    <a:ext uri="{FF2B5EF4-FFF2-40B4-BE49-F238E27FC236}">
                      <a16:creationId xmlns:a16="http://schemas.microsoft.com/office/drawing/2014/main" id="{25A06E74-99A8-DF40-A358-29527E164BC2}"/>
                    </a:ext>
                  </a:extLst>
                </p14:cNvPr>
                <p14:cNvContentPartPr/>
                <p14:nvPr/>
              </p14:nvContentPartPr>
              <p14:xfrm>
                <a:off x="8575258" y="752316"/>
                <a:ext cx="1174320" cy="77400"/>
              </p14:xfrm>
            </p:contentPart>
          </mc:Choice>
          <mc:Fallback>
            <p:pic>
              <p:nvPicPr>
                <p:cNvPr id="227" name="Ink 226">
                  <a:extLst>
                    <a:ext uri="{FF2B5EF4-FFF2-40B4-BE49-F238E27FC236}">
                      <a16:creationId xmlns:a16="http://schemas.microsoft.com/office/drawing/2014/main" id="{25A06E74-99A8-DF40-A358-29527E164BC2}"/>
                    </a:ext>
                  </a:extLst>
                </p:cNvPr>
                <p:cNvPicPr/>
                <p:nvPr/>
              </p:nvPicPr>
              <p:blipFill>
                <a:blip r:embed="rId315"/>
                <a:stretch>
                  <a:fillRect/>
                </a:stretch>
              </p:blipFill>
              <p:spPr>
                <a:xfrm>
                  <a:off x="8557258" y="734316"/>
                  <a:ext cx="1209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29" name="Ink 228">
                  <a:extLst>
                    <a:ext uri="{FF2B5EF4-FFF2-40B4-BE49-F238E27FC236}">
                      <a16:creationId xmlns:a16="http://schemas.microsoft.com/office/drawing/2014/main" id="{D2B7BD43-8D9B-1049-9C9C-827101DD97C0}"/>
                    </a:ext>
                  </a:extLst>
                </p14:cNvPr>
                <p14:cNvContentPartPr/>
                <p14:nvPr/>
              </p14:nvContentPartPr>
              <p14:xfrm>
                <a:off x="8663818" y="1299876"/>
                <a:ext cx="982440" cy="89640"/>
              </p14:xfrm>
            </p:contentPart>
          </mc:Choice>
          <mc:Fallback>
            <p:pic>
              <p:nvPicPr>
                <p:cNvPr id="229" name="Ink 228">
                  <a:extLst>
                    <a:ext uri="{FF2B5EF4-FFF2-40B4-BE49-F238E27FC236}">
                      <a16:creationId xmlns:a16="http://schemas.microsoft.com/office/drawing/2014/main" id="{D2B7BD43-8D9B-1049-9C9C-827101DD97C0}"/>
                    </a:ext>
                  </a:extLst>
                </p:cNvPr>
                <p:cNvPicPr/>
                <p:nvPr/>
              </p:nvPicPr>
              <p:blipFill>
                <a:blip r:embed="rId317"/>
                <a:stretch>
                  <a:fillRect/>
                </a:stretch>
              </p:blipFill>
              <p:spPr>
                <a:xfrm>
                  <a:off x="8645818" y="1282236"/>
                  <a:ext cx="1018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33" name="Ink 232">
                  <a:extLst>
                    <a:ext uri="{FF2B5EF4-FFF2-40B4-BE49-F238E27FC236}">
                      <a16:creationId xmlns:a16="http://schemas.microsoft.com/office/drawing/2014/main" id="{473915AE-3599-714B-BDF0-B9260178E22C}"/>
                    </a:ext>
                  </a:extLst>
                </p14:cNvPr>
                <p14:cNvContentPartPr/>
                <p14:nvPr/>
              </p14:nvContentPartPr>
              <p14:xfrm>
                <a:off x="9616738" y="2093676"/>
                <a:ext cx="519840" cy="267120"/>
              </p14:xfrm>
            </p:contentPart>
          </mc:Choice>
          <mc:Fallback>
            <p:pic>
              <p:nvPicPr>
                <p:cNvPr id="233" name="Ink 232">
                  <a:extLst>
                    <a:ext uri="{FF2B5EF4-FFF2-40B4-BE49-F238E27FC236}">
                      <a16:creationId xmlns:a16="http://schemas.microsoft.com/office/drawing/2014/main" id="{473915AE-3599-714B-BDF0-B9260178E22C}"/>
                    </a:ext>
                  </a:extLst>
                </p:cNvPr>
                <p:cNvPicPr/>
                <p:nvPr/>
              </p:nvPicPr>
              <p:blipFill>
                <a:blip r:embed="rId319"/>
                <a:stretch>
                  <a:fillRect/>
                </a:stretch>
              </p:blipFill>
              <p:spPr>
                <a:xfrm>
                  <a:off x="9599098" y="2076036"/>
                  <a:ext cx="5554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34" name="Ink 233">
                  <a:extLst>
                    <a:ext uri="{FF2B5EF4-FFF2-40B4-BE49-F238E27FC236}">
                      <a16:creationId xmlns:a16="http://schemas.microsoft.com/office/drawing/2014/main" id="{28921FED-E0E9-544A-B81F-44E1D768E5B6}"/>
                    </a:ext>
                  </a:extLst>
                </p14:cNvPr>
                <p14:cNvContentPartPr/>
                <p14:nvPr/>
              </p14:nvContentPartPr>
              <p14:xfrm>
                <a:off x="9855058" y="2959116"/>
                <a:ext cx="767880" cy="195480"/>
              </p14:xfrm>
            </p:contentPart>
          </mc:Choice>
          <mc:Fallback>
            <p:pic>
              <p:nvPicPr>
                <p:cNvPr id="234" name="Ink 233">
                  <a:extLst>
                    <a:ext uri="{FF2B5EF4-FFF2-40B4-BE49-F238E27FC236}">
                      <a16:creationId xmlns:a16="http://schemas.microsoft.com/office/drawing/2014/main" id="{28921FED-E0E9-544A-B81F-44E1D768E5B6}"/>
                    </a:ext>
                  </a:extLst>
                </p:cNvPr>
                <p:cNvPicPr/>
                <p:nvPr/>
              </p:nvPicPr>
              <p:blipFill>
                <a:blip r:embed="rId321"/>
                <a:stretch>
                  <a:fillRect/>
                </a:stretch>
              </p:blipFill>
              <p:spPr>
                <a:xfrm>
                  <a:off x="9837058" y="2941116"/>
                  <a:ext cx="803520" cy="231120"/>
                </a:xfrm>
                <a:prstGeom prst="rect">
                  <a:avLst/>
                </a:prstGeom>
              </p:spPr>
            </p:pic>
          </mc:Fallback>
        </mc:AlternateContent>
      </p:grpSp>
      <p:grpSp>
        <p:nvGrpSpPr>
          <p:cNvPr id="244" name="Group 243">
            <a:extLst>
              <a:ext uri="{FF2B5EF4-FFF2-40B4-BE49-F238E27FC236}">
                <a16:creationId xmlns:a16="http://schemas.microsoft.com/office/drawing/2014/main" id="{5168AF2A-6398-ED42-B86F-CF609531CA2C}"/>
              </a:ext>
            </a:extLst>
          </p:cNvPr>
          <p:cNvGrpSpPr/>
          <p:nvPr/>
        </p:nvGrpSpPr>
        <p:grpSpPr>
          <a:xfrm>
            <a:off x="2632378" y="1158396"/>
            <a:ext cx="3627720" cy="2023200"/>
            <a:chOff x="2632378" y="1158396"/>
            <a:chExt cx="3627720" cy="2023200"/>
          </a:xfrm>
        </p:grpSpPr>
        <mc:AlternateContent xmlns:mc="http://schemas.openxmlformats.org/markup-compatibility/2006">
          <mc:Choice xmlns:p14="http://schemas.microsoft.com/office/powerpoint/2010/main" Requires="p14">
            <p:contentPart p14:bwMode="auto" r:id="rId322">
              <p14:nvContentPartPr>
                <p14:cNvPr id="82" name="Ink 81">
                  <a:extLst>
                    <a:ext uri="{FF2B5EF4-FFF2-40B4-BE49-F238E27FC236}">
                      <a16:creationId xmlns:a16="http://schemas.microsoft.com/office/drawing/2014/main" id="{7C3D4DD9-3A2E-D14D-8A93-80DD14A7F5FF}"/>
                    </a:ext>
                  </a:extLst>
                </p14:cNvPr>
                <p14:cNvContentPartPr/>
                <p14:nvPr/>
              </p14:nvContentPartPr>
              <p14:xfrm>
                <a:off x="3047818" y="1803876"/>
                <a:ext cx="83520" cy="37080"/>
              </p14:xfrm>
            </p:contentPart>
          </mc:Choice>
          <mc:Fallback>
            <p:pic>
              <p:nvPicPr>
                <p:cNvPr id="82" name="Ink 81">
                  <a:extLst>
                    <a:ext uri="{FF2B5EF4-FFF2-40B4-BE49-F238E27FC236}">
                      <a16:creationId xmlns:a16="http://schemas.microsoft.com/office/drawing/2014/main" id="{7C3D4DD9-3A2E-D14D-8A93-80DD14A7F5FF}"/>
                    </a:ext>
                  </a:extLst>
                </p:cNvPr>
                <p:cNvPicPr/>
                <p:nvPr/>
              </p:nvPicPr>
              <p:blipFill>
                <a:blip r:embed="rId323"/>
                <a:stretch>
                  <a:fillRect/>
                </a:stretch>
              </p:blipFill>
              <p:spPr>
                <a:xfrm>
                  <a:off x="3030178" y="1785876"/>
                  <a:ext cx="1191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83" name="Ink 82">
                  <a:extLst>
                    <a:ext uri="{FF2B5EF4-FFF2-40B4-BE49-F238E27FC236}">
                      <a16:creationId xmlns:a16="http://schemas.microsoft.com/office/drawing/2014/main" id="{E2511356-53D8-E241-8710-051366606DA0}"/>
                    </a:ext>
                  </a:extLst>
                </p14:cNvPr>
                <p14:cNvContentPartPr/>
                <p14:nvPr/>
              </p14:nvContentPartPr>
              <p14:xfrm>
                <a:off x="3097498" y="1730076"/>
                <a:ext cx="27360" cy="492840"/>
              </p14:xfrm>
            </p:contentPart>
          </mc:Choice>
          <mc:Fallback>
            <p:pic>
              <p:nvPicPr>
                <p:cNvPr id="83" name="Ink 82">
                  <a:extLst>
                    <a:ext uri="{FF2B5EF4-FFF2-40B4-BE49-F238E27FC236}">
                      <a16:creationId xmlns:a16="http://schemas.microsoft.com/office/drawing/2014/main" id="{E2511356-53D8-E241-8710-051366606DA0}"/>
                    </a:ext>
                  </a:extLst>
                </p:cNvPr>
                <p:cNvPicPr/>
                <p:nvPr/>
              </p:nvPicPr>
              <p:blipFill>
                <a:blip r:embed="rId325"/>
                <a:stretch>
                  <a:fillRect/>
                </a:stretch>
              </p:blipFill>
              <p:spPr>
                <a:xfrm>
                  <a:off x="3079498" y="1712436"/>
                  <a:ext cx="6300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84" name="Ink 83">
                  <a:extLst>
                    <a:ext uri="{FF2B5EF4-FFF2-40B4-BE49-F238E27FC236}">
                      <a16:creationId xmlns:a16="http://schemas.microsoft.com/office/drawing/2014/main" id="{13C72A48-AC00-D445-B782-D86926459555}"/>
                    </a:ext>
                  </a:extLst>
                </p14:cNvPr>
                <p14:cNvContentPartPr/>
                <p14:nvPr/>
              </p14:nvContentPartPr>
              <p14:xfrm>
                <a:off x="3064738" y="1660236"/>
                <a:ext cx="127800" cy="261000"/>
              </p14:xfrm>
            </p:contentPart>
          </mc:Choice>
          <mc:Fallback>
            <p:pic>
              <p:nvPicPr>
                <p:cNvPr id="84" name="Ink 83">
                  <a:extLst>
                    <a:ext uri="{FF2B5EF4-FFF2-40B4-BE49-F238E27FC236}">
                      <a16:creationId xmlns:a16="http://schemas.microsoft.com/office/drawing/2014/main" id="{13C72A48-AC00-D445-B782-D86926459555}"/>
                    </a:ext>
                  </a:extLst>
                </p:cNvPr>
                <p:cNvPicPr/>
                <p:nvPr/>
              </p:nvPicPr>
              <p:blipFill>
                <a:blip r:embed="rId327"/>
                <a:stretch>
                  <a:fillRect/>
                </a:stretch>
              </p:blipFill>
              <p:spPr>
                <a:xfrm>
                  <a:off x="3046738" y="1642236"/>
                  <a:ext cx="1634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85" name="Ink 84">
                  <a:extLst>
                    <a:ext uri="{FF2B5EF4-FFF2-40B4-BE49-F238E27FC236}">
                      <a16:creationId xmlns:a16="http://schemas.microsoft.com/office/drawing/2014/main" id="{E7E07A5F-F110-264C-8CFB-B5819C41172E}"/>
                    </a:ext>
                  </a:extLst>
                </p14:cNvPr>
                <p14:cNvContentPartPr/>
                <p14:nvPr/>
              </p14:nvContentPartPr>
              <p14:xfrm>
                <a:off x="3243298" y="1804956"/>
                <a:ext cx="123480" cy="194760"/>
              </p14:xfrm>
            </p:contentPart>
          </mc:Choice>
          <mc:Fallback>
            <p:pic>
              <p:nvPicPr>
                <p:cNvPr id="85" name="Ink 84">
                  <a:extLst>
                    <a:ext uri="{FF2B5EF4-FFF2-40B4-BE49-F238E27FC236}">
                      <a16:creationId xmlns:a16="http://schemas.microsoft.com/office/drawing/2014/main" id="{E7E07A5F-F110-264C-8CFB-B5819C41172E}"/>
                    </a:ext>
                  </a:extLst>
                </p:cNvPr>
                <p:cNvPicPr/>
                <p:nvPr/>
              </p:nvPicPr>
              <p:blipFill>
                <a:blip r:embed="rId329"/>
                <a:stretch>
                  <a:fillRect/>
                </a:stretch>
              </p:blipFill>
              <p:spPr>
                <a:xfrm>
                  <a:off x="3225298" y="1786956"/>
                  <a:ext cx="1591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86" name="Ink 85">
                  <a:extLst>
                    <a:ext uri="{FF2B5EF4-FFF2-40B4-BE49-F238E27FC236}">
                      <a16:creationId xmlns:a16="http://schemas.microsoft.com/office/drawing/2014/main" id="{6F75A42A-1C50-944E-9493-FB10EFA3F1A6}"/>
                    </a:ext>
                  </a:extLst>
                </p14:cNvPr>
                <p14:cNvContentPartPr/>
                <p14:nvPr/>
              </p14:nvContentPartPr>
              <p14:xfrm>
                <a:off x="3431938" y="1817556"/>
                <a:ext cx="129240" cy="222120"/>
              </p14:xfrm>
            </p:contentPart>
          </mc:Choice>
          <mc:Fallback>
            <p:pic>
              <p:nvPicPr>
                <p:cNvPr id="86" name="Ink 85">
                  <a:extLst>
                    <a:ext uri="{FF2B5EF4-FFF2-40B4-BE49-F238E27FC236}">
                      <a16:creationId xmlns:a16="http://schemas.microsoft.com/office/drawing/2014/main" id="{6F75A42A-1C50-944E-9493-FB10EFA3F1A6}"/>
                    </a:ext>
                  </a:extLst>
                </p:cNvPr>
                <p:cNvPicPr/>
                <p:nvPr/>
              </p:nvPicPr>
              <p:blipFill>
                <a:blip r:embed="rId331"/>
                <a:stretch>
                  <a:fillRect/>
                </a:stretch>
              </p:blipFill>
              <p:spPr>
                <a:xfrm>
                  <a:off x="3414298" y="1799556"/>
                  <a:ext cx="1648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87" name="Ink 86">
                  <a:extLst>
                    <a:ext uri="{FF2B5EF4-FFF2-40B4-BE49-F238E27FC236}">
                      <a16:creationId xmlns:a16="http://schemas.microsoft.com/office/drawing/2014/main" id="{1FAB66E3-2B08-F846-90EE-85EAF9B6B595}"/>
                    </a:ext>
                  </a:extLst>
                </p14:cNvPr>
                <p14:cNvContentPartPr/>
                <p14:nvPr/>
              </p14:nvContentPartPr>
              <p14:xfrm>
                <a:off x="3654058" y="1822596"/>
                <a:ext cx="163800" cy="217440"/>
              </p14:xfrm>
            </p:contentPart>
          </mc:Choice>
          <mc:Fallback>
            <p:pic>
              <p:nvPicPr>
                <p:cNvPr id="87" name="Ink 86">
                  <a:extLst>
                    <a:ext uri="{FF2B5EF4-FFF2-40B4-BE49-F238E27FC236}">
                      <a16:creationId xmlns:a16="http://schemas.microsoft.com/office/drawing/2014/main" id="{1FAB66E3-2B08-F846-90EE-85EAF9B6B595}"/>
                    </a:ext>
                  </a:extLst>
                </p:cNvPr>
                <p:cNvPicPr/>
                <p:nvPr/>
              </p:nvPicPr>
              <p:blipFill>
                <a:blip r:embed="rId333"/>
                <a:stretch>
                  <a:fillRect/>
                </a:stretch>
              </p:blipFill>
              <p:spPr>
                <a:xfrm>
                  <a:off x="3636058" y="1804596"/>
                  <a:ext cx="1994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88" name="Ink 87">
                  <a:extLst>
                    <a:ext uri="{FF2B5EF4-FFF2-40B4-BE49-F238E27FC236}">
                      <a16:creationId xmlns:a16="http://schemas.microsoft.com/office/drawing/2014/main" id="{305948EC-38F8-9F4C-A067-AEE92A8CDD0F}"/>
                    </a:ext>
                  </a:extLst>
                </p14:cNvPr>
                <p14:cNvContentPartPr/>
                <p14:nvPr/>
              </p14:nvContentPartPr>
              <p14:xfrm>
                <a:off x="3802738" y="1872996"/>
                <a:ext cx="100440" cy="129240"/>
              </p14:xfrm>
            </p:contentPart>
          </mc:Choice>
          <mc:Fallback>
            <p:pic>
              <p:nvPicPr>
                <p:cNvPr id="88" name="Ink 87">
                  <a:extLst>
                    <a:ext uri="{FF2B5EF4-FFF2-40B4-BE49-F238E27FC236}">
                      <a16:creationId xmlns:a16="http://schemas.microsoft.com/office/drawing/2014/main" id="{305948EC-38F8-9F4C-A067-AEE92A8CDD0F}"/>
                    </a:ext>
                  </a:extLst>
                </p:cNvPr>
                <p:cNvPicPr/>
                <p:nvPr/>
              </p:nvPicPr>
              <p:blipFill>
                <a:blip r:embed="rId335"/>
                <a:stretch>
                  <a:fillRect/>
                </a:stretch>
              </p:blipFill>
              <p:spPr>
                <a:xfrm>
                  <a:off x="3785098" y="1855356"/>
                  <a:ext cx="1360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89" name="Ink 88">
                  <a:extLst>
                    <a:ext uri="{FF2B5EF4-FFF2-40B4-BE49-F238E27FC236}">
                      <a16:creationId xmlns:a16="http://schemas.microsoft.com/office/drawing/2014/main" id="{FD9E60FD-D20A-9E4F-8675-64F8E05A5685}"/>
                    </a:ext>
                  </a:extLst>
                </p14:cNvPr>
                <p14:cNvContentPartPr/>
                <p14:nvPr/>
              </p14:nvContentPartPr>
              <p14:xfrm>
                <a:off x="3955738" y="1887036"/>
                <a:ext cx="154440" cy="180000"/>
              </p14:xfrm>
            </p:contentPart>
          </mc:Choice>
          <mc:Fallback>
            <p:pic>
              <p:nvPicPr>
                <p:cNvPr id="89" name="Ink 88">
                  <a:extLst>
                    <a:ext uri="{FF2B5EF4-FFF2-40B4-BE49-F238E27FC236}">
                      <a16:creationId xmlns:a16="http://schemas.microsoft.com/office/drawing/2014/main" id="{FD9E60FD-D20A-9E4F-8675-64F8E05A5685}"/>
                    </a:ext>
                  </a:extLst>
                </p:cNvPr>
                <p:cNvPicPr/>
                <p:nvPr/>
              </p:nvPicPr>
              <p:blipFill>
                <a:blip r:embed="rId337"/>
                <a:stretch>
                  <a:fillRect/>
                </a:stretch>
              </p:blipFill>
              <p:spPr>
                <a:xfrm>
                  <a:off x="3937738" y="1869036"/>
                  <a:ext cx="1900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90" name="Ink 89">
                  <a:extLst>
                    <a:ext uri="{FF2B5EF4-FFF2-40B4-BE49-F238E27FC236}">
                      <a16:creationId xmlns:a16="http://schemas.microsoft.com/office/drawing/2014/main" id="{6942BDAA-DEE2-AB48-A363-53F677419CDD}"/>
                    </a:ext>
                  </a:extLst>
                </p14:cNvPr>
                <p14:cNvContentPartPr/>
                <p14:nvPr/>
              </p14:nvContentPartPr>
              <p14:xfrm>
                <a:off x="4215658" y="1614156"/>
                <a:ext cx="179280" cy="444240"/>
              </p14:xfrm>
            </p:contentPart>
          </mc:Choice>
          <mc:Fallback>
            <p:pic>
              <p:nvPicPr>
                <p:cNvPr id="90" name="Ink 89">
                  <a:extLst>
                    <a:ext uri="{FF2B5EF4-FFF2-40B4-BE49-F238E27FC236}">
                      <a16:creationId xmlns:a16="http://schemas.microsoft.com/office/drawing/2014/main" id="{6942BDAA-DEE2-AB48-A363-53F677419CDD}"/>
                    </a:ext>
                  </a:extLst>
                </p:cNvPr>
                <p:cNvPicPr/>
                <p:nvPr/>
              </p:nvPicPr>
              <p:blipFill>
                <a:blip r:embed="rId339"/>
                <a:stretch>
                  <a:fillRect/>
                </a:stretch>
              </p:blipFill>
              <p:spPr>
                <a:xfrm>
                  <a:off x="4198018" y="1596156"/>
                  <a:ext cx="21492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91" name="Ink 90">
                  <a:extLst>
                    <a:ext uri="{FF2B5EF4-FFF2-40B4-BE49-F238E27FC236}">
                      <a16:creationId xmlns:a16="http://schemas.microsoft.com/office/drawing/2014/main" id="{08732A44-9035-9048-BEC3-533BB383DA43}"/>
                    </a:ext>
                  </a:extLst>
                </p14:cNvPr>
                <p14:cNvContentPartPr/>
                <p14:nvPr/>
              </p14:nvContentPartPr>
              <p14:xfrm>
                <a:off x="4173178" y="1734396"/>
                <a:ext cx="195480" cy="94320"/>
              </p14:xfrm>
            </p:contentPart>
          </mc:Choice>
          <mc:Fallback>
            <p:pic>
              <p:nvPicPr>
                <p:cNvPr id="91" name="Ink 90">
                  <a:extLst>
                    <a:ext uri="{FF2B5EF4-FFF2-40B4-BE49-F238E27FC236}">
                      <a16:creationId xmlns:a16="http://schemas.microsoft.com/office/drawing/2014/main" id="{08732A44-9035-9048-BEC3-533BB383DA43}"/>
                    </a:ext>
                  </a:extLst>
                </p:cNvPr>
                <p:cNvPicPr/>
                <p:nvPr/>
              </p:nvPicPr>
              <p:blipFill>
                <a:blip r:embed="rId341"/>
                <a:stretch>
                  <a:fillRect/>
                </a:stretch>
              </p:blipFill>
              <p:spPr>
                <a:xfrm>
                  <a:off x="4155538" y="1716396"/>
                  <a:ext cx="2311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92" name="Ink 91">
                  <a:extLst>
                    <a:ext uri="{FF2B5EF4-FFF2-40B4-BE49-F238E27FC236}">
                      <a16:creationId xmlns:a16="http://schemas.microsoft.com/office/drawing/2014/main" id="{C4E1420E-5040-1D48-A75E-143CA2B1CBDA}"/>
                    </a:ext>
                  </a:extLst>
                </p14:cNvPr>
                <p14:cNvContentPartPr/>
                <p14:nvPr/>
              </p14:nvContentPartPr>
              <p14:xfrm>
                <a:off x="4411138" y="1861476"/>
                <a:ext cx="136800" cy="72720"/>
              </p14:xfrm>
            </p:contentPart>
          </mc:Choice>
          <mc:Fallback>
            <p:pic>
              <p:nvPicPr>
                <p:cNvPr id="92" name="Ink 91">
                  <a:extLst>
                    <a:ext uri="{FF2B5EF4-FFF2-40B4-BE49-F238E27FC236}">
                      <a16:creationId xmlns:a16="http://schemas.microsoft.com/office/drawing/2014/main" id="{C4E1420E-5040-1D48-A75E-143CA2B1CBDA}"/>
                    </a:ext>
                  </a:extLst>
                </p:cNvPr>
                <p:cNvPicPr/>
                <p:nvPr/>
              </p:nvPicPr>
              <p:blipFill>
                <a:blip r:embed="rId343"/>
                <a:stretch>
                  <a:fillRect/>
                </a:stretch>
              </p:blipFill>
              <p:spPr>
                <a:xfrm>
                  <a:off x="4393138" y="1843836"/>
                  <a:ext cx="172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93" name="Ink 92">
                  <a:extLst>
                    <a:ext uri="{FF2B5EF4-FFF2-40B4-BE49-F238E27FC236}">
                      <a16:creationId xmlns:a16="http://schemas.microsoft.com/office/drawing/2014/main" id="{044FFDC6-553F-364D-8BFE-8B30CEFDEB3C}"/>
                    </a:ext>
                  </a:extLst>
                </p14:cNvPr>
                <p14:cNvContentPartPr/>
                <p14:nvPr/>
              </p14:nvContentPartPr>
              <p14:xfrm>
                <a:off x="4627498" y="1540716"/>
                <a:ext cx="79560" cy="417600"/>
              </p14:xfrm>
            </p:contentPart>
          </mc:Choice>
          <mc:Fallback>
            <p:pic>
              <p:nvPicPr>
                <p:cNvPr id="93" name="Ink 92">
                  <a:extLst>
                    <a:ext uri="{FF2B5EF4-FFF2-40B4-BE49-F238E27FC236}">
                      <a16:creationId xmlns:a16="http://schemas.microsoft.com/office/drawing/2014/main" id="{044FFDC6-553F-364D-8BFE-8B30CEFDEB3C}"/>
                    </a:ext>
                  </a:extLst>
                </p:cNvPr>
                <p:cNvPicPr/>
                <p:nvPr/>
              </p:nvPicPr>
              <p:blipFill>
                <a:blip r:embed="rId345"/>
                <a:stretch>
                  <a:fillRect/>
                </a:stretch>
              </p:blipFill>
              <p:spPr>
                <a:xfrm>
                  <a:off x="4609858" y="1523076"/>
                  <a:ext cx="11520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94" name="Ink 93">
                  <a:extLst>
                    <a:ext uri="{FF2B5EF4-FFF2-40B4-BE49-F238E27FC236}">
                      <a16:creationId xmlns:a16="http://schemas.microsoft.com/office/drawing/2014/main" id="{DC1D7E55-9547-6E4C-B5D2-65C54A7CD87D}"/>
                    </a:ext>
                  </a:extLst>
                </p14:cNvPr>
                <p14:cNvContentPartPr/>
                <p14:nvPr/>
              </p14:nvContentPartPr>
              <p14:xfrm>
                <a:off x="4604818" y="1771836"/>
                <a:ext cx="304200" cy="156600"/>
              </p14:xfrm>
            </p:contentPart>
          </mc:Choice>
          <mc:Fallback>
            <p:pic>
              <p:nvPicPr>
                <p:cNvPr id="94" name="Ink 93">
                  <a:extLst>
                    <a:ext uri="{FF2B5EF4-FFF2-40B4-BE49-F238E27FC236}">
                      <a16:creationId xmlns:a16="http://schemas.microsoft.com/office/drawing/2014/main" id="{DC1D7E55-9547-6E4C-B5D2-65C54A7CD87D}"/>
                    </a:ext>
                  </a:extLst>
                </p:cNvPr>
                <p:cNvPicPr/>
                <p:nvPr/>
              </p:nvPicPr>
              <p:blipFill>
                <a:blip r:embed="rId347"/>
                <a:stretch>
                  <a:fillRect/>
                </a:stretch>
              </p:blipFill>
              <p:spPr>
                <a:xfrm>
                  <a:off x="4586818" y="1753836"/>
                  <a:ext cx="3398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95" name="Ink 94">
                  <a:extLst>
                    <a:ext uri="{FF2B5EF4-FFF2-40B4-BE49-F238E27FC236}">
                      <a16:creationId xmlns:a16="http://schemas.microsoft.com/office/drawing/2014/main" id="{641004F3-4820-5341-87C9-5189EC0BD0BC}"/>
                    </a:ext>
                  </a:extLst>
                </p14:cNvPr>
                <p14:cNvContentPartPr/>
                <p14:nvPr/>
              </p14:nvContentPartPr>
              <p14:xfrm>
                <a:off x="4782298" y="1677876"/>
                <a:ext cx="68040" cy="50400"/>
              </p14:xfrm>
            </p:contentPart>
          </mc:Choice>
          <mc:Fallback>
            <p:pic>
              <p:nvPicPr>
                <p:cNvPr id="95" name="Ink 94">
                  <a:extLst>
                    <a:ext uri="{FF2B5EF4-FFF2-40B4-BE49-F238E27FC236}">
                      <a16:creationId xmlns:a16="http://schemas.microsoft.com/office/drawing/2014/main" id="{641004F3-4820-5341-87C9-5189EC0BD0BC}"/>
                    </a:ext>
                  </a:extLst>
                </p:cNvPr>
                <p:cNvPicPr/>
                <p:nvPr/>
              </p:nvPicPr>
              <p:blipFill>
                <a:blip r:embed="rId349"/>
                <a:stretch>
                  <a:fillRect/>
                </a:stretch>
              </p:blipFill>
              <p:spPr>
                <a:xfrm>
                  <a:off x="4764298" y="1660236"/>
                  <a:ext cx="1036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96" name="Ink 95">
                  <a:extLst>
                    <a:ext uri="{FF2B5EF4-FFF2-40B4-BE49-F238E27FC236}">
                      <a16:creationId xmlns:a16="http://schemas.microsoft.com/office/drawing/2014/main" id="{687DDA02-C002-4243-974C-665E8E58C945}"/>
                    </a:ext>
                  </a:extLst>
                </p14:cNvPr>
                <p14:cNvContentPartPr/>
                <p14:nvPr/>
              </p14:nvContentPartPr>
              <p14:xfrm>
                <a:off x="4911178" y="1729716"/>
                <a:ext cx="161280" cy="136080"/>
              </p14:xfrm>
            </p:contentPart>
          </mc:Choice>
          <mc:Fallback>
            <p:pic>
              <p:nvPicPr>
                <p:cNvPr id="96" name="Ink 95">
                  <a:extLst>
                    <a:ext uri="{FF2B5EF4-FFF2-40B4-BE49-F238E27FC236}">
                      <a16:creationId xmlns:a16="http://schemas.microsoft.com/office/drawing/2014/main" id="{687DDA02-C002-4243-974C-665E8E58C945}"/>
                    </a:ext>
                  </a:extLst>
                </p:cNvPr>
                <p:cNvPicPr/>
                <p:nvPr/>
              </p:nvPicPr>
              <p:blipFill>
                <a:blip r:embed="rId351"/>
                <a:stretch>
                  <a:fillRect/>
                </a:stretch>
              </p:blipFill>
              <p:spPr>
                <a:xfrm>
                  <a:off x="4893538" y="1712076"/>
                  <a:ext cx="1969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97" name="Ink 96">
                  <a:extLst>
                    <a:ext uri="{FF2B5EF4-FFF2-40B4-BE49-F238E27FC236}">
                      <a16:creationId xmlns:a16="http://schemas.microsoft.com/office/drawing/2014/main" id="{129D6195-564D-8545-A65B-D3FAC7A80BD5}"/>
                    </a:ext>
                  </a:extLst>
                </p14:cNvPr>
                <p14:cNvContentPartPr/>
                <p14:nvPr/>
              </p14:nvContentPartPr>
              <p14:xfrm>
                <a:off x="5114938" y="1662036"/>
                <a:ext cx="342000" cy="176400"/>
              </p14:xfrm>
            </p:contentPart>
          </mc:Choice>
          <mc:Fallback>
            <p:pic>
              <p:nvPicPr>
                <p:cNvPr id="97" name="Ink 96">
                  <a:extLst>
                    <a:ext uri="{FF2B5EF4-FFF2-40B4-BE49-F238E27FC236}">
                      <a16:creationId xmlns:a16="http://schemas.microsoft.com/office/drawing/2014/main" id="{129D6195-564D-8545-A65B-D3FAC7A80BD5}"/>
                    </a:ext>
                  </a:extLst>
                </p:cNvPr>
                <p:cNvPicPr/>
                <p:nvPr/>
              </p:nvPicPr>
              <p:blipFill>
                <a:blip r:embed="rId353"/>
                <a:stretch>
                  <a:fillRect/>
                </a:stretch>
              </p:blipFill>
              <p:spPr>
                <a:xfrm>
                  <a:off x="5096938" y="1644036"/>
                  <a:ext cx="3776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99" name="Ink 98">
                  <a:extLst>
                    <a:ext uri="{FF2B5EF4-FFF2-40B4-BE49-F238E27FC236}">
                      <a16:creationId xmlns:a16="http://schemas.microsoft.com/office/drawing/2014/main" id="{397EDC4E-8C64-7D49-9FF1-B144F0B8F662}"/>
                    </a:ext>
                  </a:extLst>
                </p14:cNvPr>
                <p14:cNvContentPartPr/>
                <p14:nvPr/>
              </p14:nvContentPartPr>
              <p14:xfrm>
                <a:off x="4288738" y="2229396"/>
                <a:ext cx="113760" cy="285120"/>
              </p14:xfrm>
            </p:contentPart>
          </mc:Choice>
          <mc:Fallback>
            <p:pic>
              <p:nvPicPr>
                <p:cNvPr id="99" name="Ink 98">
                  <a:extLst>
                    <a:ext uri="{FF2B5EF4-FFF2-40B4-BE49-F238E27FC236}">
                      <a16:creationId xmlns:a16="http://schemas.microsoft.com/office/drawing/2014/main" id="{397EDC4E-8C64-7D49-9FF1-B144F0B8F662}"/>
                    </a:ext>
                  </a:extLst>
                </p:cNvPr>
                <p:cNvPicPr/>
                <p:nvPr/>
              </p:nvPicPr>
              <p:blipFill>
                <a:blip r:embed="rId355"/>
                <a:stretch>
                  <a:fillRect/>
                </a:stretch>
              </p:blipFill>
              <p:spPr>
                <a:xfrm>
                  <a:off x="4271098" y="2211756"/>
                  <a:ext cx="1494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00" name="Ink 99">
                  <a:extLst>
                    <a:ext uri="{FF2B5EF4-FFF2-40B4-BE49-F238E27FC236}">
                      <a16:creationId xmlns:a16="http://schemas.microsoft.com/office/drawing/2014/main" id="{2D13E285-C95C-AC4C-A944-46A87EEC72ED}"/>
                    </a:ext>
                  </a:extLst>
                </p14:cNvPr>
                <p14:cNvContentPartPr/>
                <p14:nvPr/>
              </p14:nvContentPartPr>
              <p14:xfrm>
                <a:off x="4494658" y="2399676"/>
                <a:ext cx="92520" cy="78840"/>
              </p14:xfrm>
            </p:contentPart>
          </mc:Choice>
          <mc:Fallback>
            <p:pic>
              <p:nvPicPr>
                <p:cNvPr id="100" name="Ink 99">
                  <a:extLst>
                    <a:ext uri="{FF2B5EF4-FFF2-40B4-BE49-F238E27FC236}">
                      <a16:creationId xmlns:a16="http://schemas.microsoft.com/office/drawing/2014/main" id="{2D13E285-C95C-AC4C-A944-46A87EEC72ED}"/>
                    </a:ext>
                  </a:extLst>
                </p:cNvPr>
                <p:cNvPicPr/>
                <p:nvPr/>
              </p:nvPicPr>
              <p:blipFill>
                <a:blip r:embed="rId357"/>
                <a:stretch>
                  <a:fillRect/>
                </a:stretch>
              </p:blipFill>
              <p:spPr>
                <a:xfrm>
                  <a:off x="4477018" y="2382036"/>
                  <a:ext cx="1281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01" name="Ink 100">
                  <a:extLst>
                    <a:ext uri="{FF2B5EF4-FFF2-40B4-BE49-F238E27FC236}">
                      <a16:creationId xmlns:a16="http://schemas.microsoft.com/office/drawing/2014/main" id="{2EA26317-89C1-994D-9520-036239675014}"/>
                    </a:ext>
                  </a:extLst>
                </p14:cNvPr>
                <p14:cNvContentPartPr/>
                <p14:nvPr/>
              </p14:nvContentPartPr>
              <p14:xfrm>
                <a:off x="4515178" y="2310756"/>
                <a:ext cx="81360" cy="294840"/>
              </p14:xfrm>
            </p:contentPart>
          </mc:Choice>
          <mc:Fallback>
            <p:pic>
              <p:nvPicPr>
                <p:cNvPr id="101" name="Ink 100">
                  <a:extLst>
                    <a:ext uri="{FF2B5EF4-FFF2-40B4-BE49-F238E27FC236}">
                      <a16:creationId xmlns:a16="http://schemas.microsoft.com/office/drawing/2014/main" id="{2EA26317-89C1-994D-9520-036239675014}"/>
                    </a:ext>
                  </a:extLst>
                </p:cNvPr>
                <p:cNvPicPr/>
                <p:nvPr/>
              </p:nvPicPr>
              <p:blipFill>
                <a:blip r:embed="rId359"/>
                <a:stretch>
                  <a:fillRect/>
                </a:stretch>
              </p:blipFill>
              <p:spPr>
                <a:xfrm>
                  <a:off x="4497178" y="2292756"/>
                  <a:ext cx="1170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02" name="Ink 101">
                  <a:extLst>
                    <a:ext uri="{FF2B5EF4-FFF2-40B4-BE49-F238E27FC236}">
                      <a16:creationId xmlns:a16="http://schemas.microsoft.com/office/drawing/2014/main" id="{9F9932F1-76D5-A842-8E33-53BFFC4926CF}"/>
                    </a:ext>
                  </a:extLst>
                </p14:cNvPr>
                <p14:cNvContentPartPr/>
                <p14:nvPr/>
              </p14:nvContentPartPr>
              <p14:xfrm>
                <a:off x="4739458" y="2264676"/>
                <a:ext cx="360" cy="5400"/>
              </p14:xfrm>
            </p:contentPart>
          </mc:Choice>
          <mc:Fallback>
            <p:pic>
              <p:nvPicPr>
                <p:cNvPr id="102" name="Ink 101">
                  <a:extLst>
                    <a:ext uri="{FF2B5EF4-FFF2-40B4-BE49-F238E27FC236}">
                      <a16:creationId xmlns:a16="http://schemas.microsoft.com/office/drawing/2014/main" id="{9F9932F1-76D5-A842-8E33-53BFFC4926CF}"/>
                    </a:ext>
                  </a:extLst>
                </p:cNvPr>
                <p:cNvPicPr/>
                <p:nvPr/>
              </p:nvPicPr>
              <p:blipFill>
                <a:blip r:embed="rId361"/>
                <a:stretch>
                  <a:fillRect/>
                </a:stretch>
              </p:blipFill>
              <p:spPr>
                <a:xfrm>
                  <a:off x="4721818" y="2246676"/>
                  <a:ext cx="36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03" name="Ink 102">
                  <a:extLst>
                    <a:ext uri="{FF2B5EF4-FFF2-40B4-BE49-F238E27FC236}">
                      <a16:creationId xmlns:a16="http://schemas.microsoft.com/office/drawing/2014/main" id="{DC1A1B09-BC4D-6F4E-9193-0F38512158FD}"/>
                    </a:ext>
                  </a:extLst>
                </p14:cNvPr>
                <p14:cNvContentPartPr/>
                <p14:nvPr/>
              </p14:nvContentPartPr>
              <p14:xfrm>
                <a:off x="4761058" y="2527836"/>
                <a:ext cx="360" cy="15840"/>
              </p14:xfrm>
            </p:contentPart>
          </mc:Choice>
          <mc:Fallback>
            <p:pic>
              <p:nvPicPr>
                <p:cNvPr id="103" name="Ink 102">
                  <a:extLst>
                    <a:ext uri="{FF2B5EF4-FFF2-40B4-BE49-F238E27FC236}">
                      <a16:creationId xmlns:a16="http://schemas.microsoft.com/office/drawing/2014/main" id="{DC1A1B09-BC4D-6F4E-9193-0F38512158FD}"/>
                    </a:ext>
                  </a:extLst>
                </p:cNvPr>
                <p:cNvPicPr/>
                <p:nvPr/>
              </p:nvPicPr>
              <p:blipFill>
                <a:blip r:embed="rId363"/>
                <a:stretch>
                  <a:fillRect/>
                </a:stretch>
              </p:blipFill>
              <p:spPr>
                <a:xfrm>
                  <a:off x="4743058" y="2509836"/>
                  <a:ext cx="36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04" name="Ink 103">
                  <a:extLst>
                    <a:ext uri="{FF2B5EF4-FFF2-40B4-BE49-F238E27FC236}">
                      <a16:creationId xmlns:a16="http://schemas.microsoft.com/office/drawing/2014/main" id="{D6B49077-8CDB-B049-95D6-2526BAAB0C17}"/>
                    </a:ext>
                  </a:extLst>
                </p14:cNvPr>
                <p14:cNvContentPartPr/>
                <p14:nvPr/>
              </p14:nvContentPartPr>
              <p14:xfrm>
                <a:off x="4761058" y="2461956"/>
                <a:ext cx="56880" cy="16200"/>
              </p14:xfrm>
            </p:contentPart>
          </mc:Choice>
          <mc:Fallback>
            <p:pic>
              <p:nvPicPr>
                <p:cNvPr id="104" name="Ink 103">
                  <a:extLst>
                    <a:ext uri="{FF2B5EF4-FFF2-40B4-BE49-F238E27FC236}">
                      <a16:creationId xmlns:a16="http://schemas.microsoft.com/office/drawing/2014/main" id="{D6B49077-8CDB-B049-95D6-2526BAAB0C17}"/>
                    </a:ext>
                  </a:extLst>
                </p:cNvPr>
                <p:cNvPicPr/>
                <p:nvPr/>
              </p:nvPicPr>
              <p:blipFill>
                <a:blip r:embed="rId365"/>
                <a:stretch>
                  <a:fillRect/>
                </a:stretch>
              </p:blipFill>
              <p:spPr>
                <a:xfrm>
                  <a:off x="4743058" y="2443956"/>
                  <a:ext cx="925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05" name="Ink 104">
                  <a:extLst>
                    <a:ext uri="{FF2B5EF4-FFF2-40B4-BE49-F238E27FC236}">
                      <a16:creationId xmlns:a16="http://schemas.microsoft.com/office/drawing/2014/main" id="{C0EE0D2E-4F91-2F47-866E-1EE38C3D98B7}"/>
                    </a:ext>
                  </a:extLst>
                </p14:cNvPr>
                <p14:cNvContentPartPr/>
                <p14:nvPr/>
              </p14:nvContentPartPr>
              <p14:xfrm>
                <a:off x="4125658" y="2775876"/>
                <a:ext cx="467640" cy="82800"/>
              </p14:xfrm>
            </p:contentPart>
          </mc:Choice>
          <mc:Fallback>
            <p:pic>
              <p:nvPicPr>
                <p:cNvPr id="105" name="Ink 104">
                  <a:extLst>
                    <a:ext uri="{FF2B5EF4-FFF2-40B4-BE49-F238E27FC236}">
                      <a16:creationId xmlns:a16="http://schemas.microsoft.com/office/drawing/2014/main" id="{C0EE0D2E-4F91-2F47-866E-1EE38C3D98B7}"/>
                    </a:ext>
                  </a:extLst>
                </p:cNvPr>
                <p:cNvPicPr/>
                <p:nvPr/>
              </p:nvPicPr>
              <p:blipFill>
                <a:blip r:embed="rId367"/>
                <a:stretch>
                  <a:fillRect/>
                </a:stretch>
              </p:blipFill>
              <p:spPr>
                <a:xfrm>
                  <a:off x="4108018" y="2757876"/>
                  <a:ext cx="503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06" name="Ink 105">
                  <a:extLst>
                    <a:ext uri="{FF2B5EF4-FFF2-40B4-BE49-F238E27FC236}">
                      <a16:creationId xmlns:a16="http://schemas.microsoft.com/office/drawing/2014/main" id="{1790A751-88E6-CC47-9378-284A23E5F168}"/>
                    </a:ext>
                  </a:extLst>
                </p14:cNvPr>
                <p14:cNvContentPartPr/>
                <p14:nvPr/>
              </p14:nvContentPartPr>
              <p14:xfrm>
                <a:off x="5335618" y="2216076"/>
                <a:ext cx="39240" cy="304200"/>
              </p14:xfrm>
            </p:contentPart>
          </mc:Choice>
          <mc:Fallback>
            <p:pic>
              <p:nvPicPr>
                <p:cNvPr id="106" name="Ink 105">
                  <a:extLst>
                    <a:ext uri="{FF2B5EF4-FFF2-40B4-BE49-F238E27FC236}">
                      <a16:creationId xmlns:a16="http://schemas.microsoft.com/office/drawing/2014/main" id="{1790A751-88E6-CC47-9378-284A23E5F168}"/>
                    </a:ext>
                  </a:extLst>
                </p:cNvPr>
                <p:cNvPicPr/>
                <p:nvPr/>
              </p:nvPicPr>
              <p:blipFill>
                <a:blip r:embed="rId369"/>
                <a:stretch>
                  <a:fillRect/>
                </a:stretch>
              </p:blipFill>
              <p:spPr>
                <a:xfrm>
                  <a:off x="5317618" y="2198436"/>
                  <a:ext cx="7488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07" name="Ink 106">
                  <a:extLst>
                    <a:ext uri="{FF2B5EF4-FFF2-40B4-BE49-F238E27FC236}">
                      <a16:creationId xmlns:a16="http://schemas.microsoft.com/office/drawing/2014/main" id="{2C0DDB09-39B8-3040-9642-3E83DEA7D693}"/>
                    </a:ext>
                  </a:extLst>
                </p14:cNvPr>
                <p14:cNvContentPartPr/>
                <p14:nvPr/>
              </p14:nvContentPartPr>
              <p14:xfrm>
                <a:off x="5303938" y="2081436"/>
                <a:ext cx="193680" cy="387720"/>
              </p14:xfrm>
            </p:contentPart>
          </mc:Choice>
          <mc:Fallback>
            <p:pic>
              <p:nvPicPr>
                <p:cNvPr id="107" name="Ink 106">
                  <a:extLst>
                    <a:ext uri="{FF2B5EF4-FFF2-40B4-BE49-F238E27FC236}">
                      <a16:creationId xmlns:a16="http://schemas.microsoft.com/office/drawing/2014/main" id="{2C0DDB09-39B8-3040-9642-3E83DEA7D693}"/>
                    </a:ext>
                  </a:extLst>
                </p:cNvPr>
                <p:cNvPicPr/>
                <p:nvPr/>
              </p:nvPicPr>
              <p:blipFill>
                <a:blip r:embed="rId371"/>
                <a:stretch>
                  <a:fillRect/>
                </a:stretch>
              </p:blipFill>
              <p:spPr>
                <a:xfrm>
                  <a:off x="5286298" y="2063436"/>
                  <a:ext cx="22932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08" name="Ink 107">
                  <a:extLst>
                    <a:ext uri="{FF2B5EF4-FFF2-40B4-BE49-F238E27FC236}">
                      <a16:creationId xmlns:a16="http://schemas.microsoft.com/office/drawing/2014/main" id="{A74830A9-2E28-644E-9417-C5BE413113CD}"/>
                    </a:ext>
                  </a:extLst>
                </p14:cNvPr>
                <p14:cNvContentPartPr/>
                <p14:nvPr/>
              </p14:nvContentPartPr>
              <p14:xfrm>
                <a:off x="5601658" y="2358276"/>
                <a:ext cx="159480" cy="74520"/>
              </p14:xfrm>
            </p:contentPart>
          </mc:Choice>
          <mc:Fallback>
            <p:pic>
              <p:nvPicPr>
                <p:cNvPr id="108" name="Ink 107">
                  <a:extLst>
                    <a:ext uri="{FF2B5EF4-FFF2-40B4-BE49-F238E27FC236}">
                      <a16:creationId xmlns:a16="http://schemas.microsoft.com/office/drawing/2014/main" id="{A74830A9-2E28-644E-9417-C5BE413113CD}"/>
                    </a:ext>
                  </a:extLst>
                </p:cNvPr>
                <p:cNvPicPr/>
                <p:nvPr/>
              </p:nvPicPr>
              <p:blipFill>
                <a:blip r:embed="rId373"/>
                <a:stretch>
                  <a:fillRect/>
                </a:stretch>
              </p:blipFill>
              <p:spPr>
                <a:xfrm>
                  <a:off x="5583658" y="2340276"/>
                  <a:ext cx="1951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09" name="Ink 108">
                  <a:extLst>
                    <a:ext uri="{FF2B5EF4-FFF2-40B4-BE49-F238E27FC236}">
                      <a16:creationId xmlns:a16="http://schemas.microsoft.com/office/drawing/2014/main" id="{F7870ED5-5784-D143-8336-D934F195E36F}"/>
                    </a:ext>
                  </a:extLst>
                </p14:cNvPr>
                <p14:cNvContentPartPr/>
                <p14:nvPr/>
              </p14:nvContentPartPr>
              <p14:xfrm>
                <a:off x="5797138" y="2378436"/>
                <a:ext cx="20520" cy="29880"/>
              </p14:xfrm>
            </p:contentPart>
          </mc:Choice>
          <mc:Fallback>
            <p:pic>
              <p:nvPicPr>
                <p:cNvPr id="109" name="Ink 108">
                  <a:extLst>
                    <a:ext uri="{FF2B5EF4-FFF2-40B4-BE49-F238E27FC236}">
                      <a16:creationId xmlns:a16="http://schemas.microsoft.com/office/drawing/2014/main" id="{F7870ED5-5784-D143-8336-D934F195E36F}"/>
                    </a:ext>
                  </a:extLst>
                </p:cNvPr>
                <p:cNvPicPr/>
                <p:nvPr/>
              </p:nvPicPr>
              <p:blipFill>
                <a:blip r:embed="rId375"/>
                <a:stretch>
                  <a:fillRect/>
                </a:stretch>
              </p:blipFill>
              <p:spPr>
                <a:xfrm>
                  <a:off x="5779138" y="2360436"/>
                  <a:ext cx="56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10" name="Ink 109">
                  <a:extLst>
                    <a:ext uri="{FF2B5EF4-FFF2-40B4-BE49-F238E27FC236}">
                      <a16:creationId xmlns:a16="http://schemas.microsoft.com/office/drawing/2014/main" id="{FFF99392-EF90-AA42-BDD9-2BBAB323F9FC}"/>
                    </a:ext>
                  </a:extLst>
                </p14:cNvPr>
                <p14:cNvContentPartPr/>
                <p14:nvPr/>
              </p14:nvContentPartPr>
              <p14:xfrm>
                <a:off x="5731258" y="2268996"/>
                <a:ext cx="50400" cy="61560"/>
              </p14:xfrm>
            </p:contentPart>
          </mc:Choice>
          <mc:Fallback>
            <p:pic>
              <p:nvPicPr>
                <p:cNvPr id="110" name="Ink 109">
                  <a:extLst>
                    <a:ext uri="{FF2B5EF4-FFF2-40B4-BE49-F238E27FC236}">
                      <a16:creationId xmlns:a16="http://schemas.microsoft.com/office/drawing/2014/main" id="{FFF99392-EF90-AA42-BDD9-2BBAB323F9FC}"/>
                    </a:ext>
                  </a:extLst>
                </p:cNvPr>
                <p:cNvPicPr/>
                <p:nvPr/>
              </p:nvPicPr>
              <p:blipFill>
                <a:blip r:embed="rId377"/>
                <a:stretch>
                  <a:fillRect/>
                </a:stretch>
              </p:blipFill>
              <p:spPr>
                <a:xfrm>
                  <a:off x="5713258" y="2251356"/>
                  <a:ext cx="860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11" name="Ink 110">
                  <a:extLst>
                    <a:ext uri="{FF2B5EF4-FFF2-40B4-BE49-F238E27FC236}">
                      <a16:creationId xmlns:a16="http://schemas.microsoft.com/office/drawing/2014/main" id="{4B7CD539-80A4-0E47-9407-0A53D1981D7B}"/>
                    </a:ext>
                  </a:extLst>
                </p14:cNvPr>
                <p14:cNvContentPartPr/>
                <p14:nvPr/>
              </p14:nvContentPartPr>
              <p14:xfrm>
                <a:off x="5915938" y="2101956"/>
                <a:ext cx="87840" cy="379440"/>
              </p14:xfrm>
            </p:contentPart>
          </mc:Choice>
          <mc:Fallback>
            <p:pic>
              <p:nvPicPr>
                <p:cNvPr id="111" name="Ink 110">
                  <a:extLst>
                    <a:ext uri="{FF2B5EF4-FFF2-40B4-BE49-F238E27FC236}">
                      <a16:creationId xmlns:a16="http://schemas.microsoft.com/office/drawing/2014/main" id="{4B7CD539-80A4-0E47-9407-0A53D1981D7B}"/>
                    </a:ext>
                  </a:extLst>
                </p:cNvPr>
                <p:cNvPicPr/>
                <p:nvPr/>
              </p:nvPicPr>
              <p:blipFill>
                <a:blip r:embed="rId379"/>
                <a:stretch>
                  <a:fillRect/>
                </a:stretch>
              </p:blipFill>
              <p:spPr>
                <a:xfrm>
                  <a:off x="5897938" y="2084316"/>
                  <a:ext cx="12348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12" name="Ink 111">
                  <a:extLst>
                    <a:ext uri="{FF2B5EF4-FFF2-40B4-BE49-F238E27FC236}">
                      <a16:creationId xmlns:a16="http://schemas.microsoft.com/office/drawing/2014/main" id="{3FEB387D-5AD5-2240-8691-3D09D56F4384}"/>
                    </a:ext>
                  </a:extLst>
                </p14:cNvPr>
                <p14:cNvContentPartPr/>
                <p14:nvPr/>
              </p14:nvContentPartPr>
              <p14:xfrm>
                <a:off x="5329858" y="2915916"/>
                <a:ext cx="55080" cy="265680"/>
              </p14:xfrm>
            </p:contentPart>
          </mc:Choice>
          <mc:Fallback>
            <p:pic>
              <p:nvPicPr>
                <p:cNvPr id="112" name="Ink 111">
                  <a:extLst>
                    <a:ext uri="{FF2B5EF4-FFF2-40B4-BE49-F238E27FC236}">
                      <a16:creationId xmlns:a16="http://schemas.microsoft.com/office/drawing/2014/main" id="{3FEB387D-5AD5-2240-8691-3D09D56F4384}"/>
                    </a:ext>
                  </a:extLst>
                </p:cNvPr>
                <p:cNvPicPr/>
                <p:nvPr/>
              </p:nvPicPr>
              <p:blipFill>
                <a:blip r:embed="rId381"/>
                <a:stretch>
                  <a:fillRect/>
                </a:stretch>
              </p:blipFill>
              <p:spPr>
                <a:xfrm>
                  <a:off x="5311858" y="2897916"/>
                  <a:ext cx="907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13" name="Ink 112">
                  <a:extLst>
                    <a:ext uri="{FF2B5EF4-FFF2-40B4-BE49-F238E27FC236}">
                      <a16:creationId xmlns:a16="http://schemas.microsoft.com/office/drawing/2014/main" id="{47D41018-4FF8-B94B-9365-77A0EAD05653}"/>
                    </a:ext>
                  </a:extLst>
                </p14:cNvPr>
                <p14:cNvContentPartPr/>
                <p14:nvPr/>
              </p14:nvContentPartPr>
              <p14:xfrm>
                <a:off x="5287378" y="2843916"/>
                <a:ext cx="226440" cy="141480"/>
              </p14:xfrm>
            </p:contentPart>
          </mc:Choice>
          <mc:Fallback>
            <p:pic>
              <p:nvPicPr>
                <p:cNvPr id="113" name="Ink 112">
                  <a:extLst>
                    <a:ext uri="{FF2B5EF4-FFF2-40B4-BE49-F238E27FC236}">
                      <a16:creationId xmlns:a16="http://schemas.microsoft.com/office/drawing/2014/main" id="{47D41018-4FF8-B94B-9365-77A0EAD05653}"/>
                    </a:ext>
                  </a:extLst>
                </p:cNvPr>
                <p:cNvPicPr/>
                <p:nvPr/>
              </p:nvPicPr>
              <p:blipFill>
                <a:blip r:embed="rId383"/>
                <a:stretch>
                  <a:fillRect/>
                </a:stretch>
              </p:blipFill>
              <p:spPr>
                <a:xfrm>
                  <a:off x="5269738" y="2826276"/>
                  <a:ext cx="2620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14" name="Ink 113">
                  <a:extLst>
                    <a:ext uri="{FF2B5EF4-FFF2-40B4-BE49-F238E27FC236}">
                      <a16:creationId xmlns:a16="http://schemas.microsoft.com/office/drawing/2014/main" id="{1EF0254C-9982-9B4D-BAD8-CF1E9AE3295C}"/>
                    </a:ext>
                  </a:extLst>
                </p14:cNvPr>
                <p14:cNvContentPartPr/>
                <p14:nvPr/>
              </p14:nvContentPartPr>
              <p14:xfrm>
                <a:off x="5568898" y="2881356"/>
                <a:ext cx="69120" cy="83880"/>
              </p14:xfrm>
            </p:contentPart>
          </mc:Choice>
          <mc:Fallback>
            <p:pic>
              <p:nvPicPr>
                <p:cNvPr id="114" name="Ink 113">
                  <a:extLst>
                    <a:ext uri="{FF2B5EF4-FFF2-40B4-BE49-F238E27FC236}">
                      <a16:creationId xmlns:a16="http://schemas.microsoft.com/office/drawing/2014/main" id="{1EF0254C-9982-9B4D-BAD8-CF1E9AE3295C}"/>
                    </a:ext>
                  </a:extLst>
                </p:cNvPr>
                <p:cNvPicPr/>
                <p:nvPr/>
              </p:nvPicPr>
              <p:blipFill>
                <a:blip r:embed="rId385"/>
                <a:stretch>
                  <a:fillRect/>
                </a:stretch>
              </p:blipFill>
              <p:spPr>
                <a:xfrm>
                  <a:off x="5551258" y="2863356"/>
                  <a:ext cx="104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15" name="Ink 114">
                  <a:extLst>
                    <a:ext uri="{FF2B5EF4-FFF2-40B4-BE49-F238E27FC236}">
                      <a16:creationId xmlns:a16="http://schemas.microsoft.com/office/drawing/2014/main" id="{15D088D2-B298-1848-A213-82395D516389}"/>
                    </a:ext>
                  </a:extLst>
                </p14:cNvPr>
                <p14:cNvContentPartPr/>
                <p14:nvPr/>
              </p14:nvContentPartPr>
              <p14:xfrm>
                <a:off x="5616058" y="2886396"/>
                <a:ext cx="176400" cy="293400"/>
              </p14:xfrm>
            </p:contentPart>
          </mc:Choice>
          <mc:Fallback>
            <p:pic>
              <p:nvPicPr>
                <p:cNvPr id="115" name="Ink 114">
                  <a:extLst>
                    <a:ext uri="{FF2B5EF4-FFF2-40B4-BE49-F238E27FC236}">
                      <a16:creationId xmlns:a16="http://schemas.microsoft.com/office/drawing/2014/main" id="{15D088D2-B298-1848-A213-82395D516389}"/>
                    </a:ext>
                  </a:extLst>
                </p:cNvPr>
                <p:cNvPicPr/>
                <p:nvPr/>
              </p:nvPicPr>
              <p:blipFill>
                <a:blip r:embed="rId387"/>
                <a:stretch>
                  <a:fillRect/>
                </a:stretch>
              </p:blipFill>
              <p:spPr>
                <a:xfrm>
                  <a:off x="5598418" y="2868756"/>
                  <a:ext cx="2120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16" name="Ink 115">
                  <a:extLst>
                    <a:ext uri="{FF2B5EF4-FFF2-40B4-BE49-F238E27FC236}">
                      <a16:creationId xmlns:a16="http://schemas.microsoft.com/office/drawing/2014/main" id="{3A3A2180-8DE4-FE40-A21C-60AC68EB3486}"/>
                    </a:ext>
                  </a:extLst>
                </p14:cNvPr>
                <p14:cNvContentPartPr/>
                <p14:nvPr/>
              </p14:nvContentPartPr>
              <p14:xfrm>
                <a:off x="5824138" y="2725116"/>
                <a:ext cx="47160" cy="311760"/>
              </p14:xfrm>
            </p:contentPart>
          </mc:Choice>
          <mc:Fallback>
            <p:pic>
              <p:nvPicPr>
                <p:cNvPr id="116" name="Ink 115">
                  <a:extLst>
                    <a:ext uri="{FF2B5EF4-FFF2-40B4-BE49-F238E27FC236}">
                      <a16:creationId xmlns:a16="http://schemas.microsoft.com/office/drawing/2014/main" id="{3A3A2180-8DE4-FE40-A21C-60AC68EB3486}"/>
                    </a:ext>
                  </a:extLst>
                </p:cNvPr>
                <p:cNvPicPr/>
                <p:nvPr/>
              </p:nvPicPr>
              <p:blipFill>
                <a:blip r:embed="rId389"/>
                <a:stretch>
                  <a:fillRect/>
                </a:stretch>
              </p:blipFill>
              <p:spPr>
                <a:xfrm>
                  <a:off x="5806498" y="2707116"/>
                  <a:ext cx="8280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17" name="Ink 116">
                  <a:extLst>
                    <a:ext uri="{FF2B5EF4-FFF2-40B4-BE49-F238E27FC236}">
                      <a16:creationId xmlns:a16="http://schemas.microsoft.com/office/drawing/2014/main" id="{A4E62ED8-8460-674B-9A3E-F027FD1FACE8}"/>
                    </a:ext>
                  </a:extLst>
                </p14:cNvPr>
                <p14:cNvContentPartPr/>
                <p14:nvPr/>
              </p14:nvContentPartPr>
              <p14:xfrm>
                <a:off x="5757898" y="2919876"/>
                <a:ext cx="175680" cy="47160"/>
              </p14:xfrm>
            </p:contentPart>
          </mc:Choice>
          <mc:Fallback>
            <p:pic>
              <p:nvPicPr>
                <p:cNvPr id="117" name="Ink 116">
                  <a:extLst>
                    <a:ext uri="{FF2B5EF4-FFF2-40B4-BE49-F238E27FC236}">
                      <a16:creationId xmlns:a16="http://schemas.microsoft.com/office/drawing/2014/main" id="{A4E62ED8-8460-674B-9A3E-F027FD1FACE8}"/>
                    </a:ext>
                  </a:extLst>
                </p:cNvPr>
                <p:cNvPicPr/>
                <p:nvPr/>
              </p:nvPicPr>
              <p:blipFill>
                <a:blip r:embed="rId391"/>
                <a:stretch>
                  <a:fillRect/>
                </a:stretch>
              </p:blipFill>
              <p:spPr>
                <a:xfrm>
                  <a:off x="5739898" y="2902236"/>
                  <a:ext cx="2113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18" name="Ink 117">
                  <a:extLst>
                    <a:ext uri="{FF2B5EF4-FFF2-40B4-BE49-F238E27FC236}">
                      <a16:creationId xmlns:a16="http://schemas.microsoft.com/office/drawing/2014/main" id="{075F328C-A260-6748-90D5-5F07D7AF5C91}"/>
                    </a:ext>
                  </a:extLst>
                </p14:cNvPr>
                <p14:cNvContentPartPr/>
                <p14:nvPr/>
              </p14:nvContentPartPr>
              <p14:xfrm>
                <a:off x="5993338" y="2858676"/>
                <a:ext cx="266760" cy="127800"/>
              </p14:xfrm>
            </p:contentPart>
          </mc:Choice>
          <mc:Fallback>
            <p:pic>
              <p:nvPicPr>
                <p:cNvPr id="118" name="Ink 117">
                  <a:extLst>
                    <a:ext uri="{FF2B5EF4-FFF2-40B4-BE49-F238E27FC236}">
                      <a16:creationId xmlns:a16="http://schemas.microsoft.com/office/drawing/2014/main" id="{075F328C-A260-6748-90D5-5F07D7AF5C91}"/>
                    </a:ext>
                  </a:extLst>
                </p:cNvPr>
                <p:cNvPicPr/>
                <p:nvPr/>
              </p:nvPicPr>
              <p:blipFill>
                <a:blip r:embed="rId393"/>
                <a:stretch>
                  <a:fillRect/>
                </a:stretch>
              </p:blipFill>
              <p:spPr>
                <a:xfrm>
                  <a:off x="5975698" y="2841036"/>
                  <a:ext cx="3024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6" name="Ink 235">
                  <a:extLst>
                    <a:ext uri="{FF2B5EF4-FFF2-40B4-BE49-F238E27FC236}">
                      <a16:creationId xmlns:a16="http://schemas.microsoft.com/office/drawing/2014/main" id="{EF21DDDD-9F8B-AF4C-B19E-F1A655DB75EA}"/>
                    </a:ext>
                  </a:extLst>
                </p14:cNvPr>
                <p14:cNvContentPartPr/>
                <p14:nvPr/>
              </p14:nvContentPartPr>
              <p14:xfrm>
                <a:off x="2865658" y="1928076"/>
                <a:ext cx="2699640" cy="408600"/>
              </p14:xfrm>
            </p:contentPart>
          </mc:Choice>
          <mc:Fallback>
            <p:pic>
              <p:nvPicPr>
                <p:cNvPr id="236" name="Ink 235">
                  <a:extLst>
                    <a:ext uri="{FF2B5EF4-FFF2-40B4-BE49-F238E27FC236}">
                      <a16:creationId xmlns:a16="http://schemas.microsoft.com/office/drawing/2014/main" id="{EF21DDDD-9F8B-AF4C-B19E-F1A655DB75EA}"/>
                    </a:ext>
                  </a:extLst>
                </p:cNvPr>
                <p:cNvPicPr/>
                <p:nvPr/>
              </p:nvPicPr>
              <p:blipFill>
                <a:blip r:embed="rId395"/>
                <a:stretch>
                  <a:fillRect/>
                </a:stretch>
              </p:blipFill>
              <p:spPr>
                <a:xfrm>
                  <a:off x="2848018" y="1910436"/>
                  <a:ext cx="273528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8" name="Ink 237">
                  <a:extLst>
                    <a:ext uri="{FF2B5EF4-FFF2-40B4-BE49-F238E27FC236}">
                      <a16:creationId xmlns:a16="http://schemas.microsoft.com/office/drawing/2014/main" id="{76861D0D-0EAF-B348-A7C4-57435AFADB83}"/>
                    </a:ext>
                  </a:extLst>
                </p14:cNvPr>
                <p14:cNvContentPartPr/>
                <p14:nvPr/>
              </p14:nvContentPartPr>
              <p14:xfrm>
                <a:off x="5140498" y="1158396"/>
                <a:ext cx="456120" cy="771120"/>
              </p14:xfrm>
            </p:contentPart>
          </mc:Choice>
          <mc:Fallback>
            <p:pic>
              <p:nvPicPr>
                <p:cNvPr id="238" name="Ink 237">
                  <a:extLst>
                    <a:ext uri="{FF2B5EF4-FFF2-40B4-BE49-F238E27FC236}">
                      <a16:creationId xmlns:a16="http://schemas.microsoft.com/office/drawing/2014/main" id="{76861D0D-0EAF-B348-A7C4-57435AFADB83}"/>
                    </a:ext>
                  </a:extLst>
                </p:cNvPr>
                <p:cNvPicPr/>
                <p:nvPr/>
              </p:nvPicPr>
              <p:blipFill>
                <a:blip r:embed="rId397"/>
                <a:stretch>
                  <a:fillRect/>
                </a:stretch>
              </p:blipFill>
              <p:spPr>
                <a:xfrm>
                  <a:off x="5122498" y="1140396"/>
                  <a:ext cx="491760" cy="8067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9" name="Ink 238">
                  <a:extLst>
                    <a:ext uri="{FF2B5EF4-FFF2-40B4-BE49-F238E27FC236}">
                      <a16:creationId xmlns:a16="http://schemas.microsoft.com/office/drawing/2014/main" id="{9FE58B38-C0DC-1449-A4AF-9468CEB90E32}"/>
                    </a:ext>
                  </a:extLst>
                </p14:cNvPr>
                <p14:cNvContentPartPr/>
                <p14:nvPr/>
              </p14:nvContentPartPr>
              <p14:xfrm>
                <a:off x="3318898" y="1245876"/>
                <a:ext cx="2115360" cy="294840"/>
              </p14:xfrm>
            </p:contentPart>
          </mc:Choice>
          <mc:Fallback>
            <p:pic>
              <p:nvPicPr>
                <p:cNvPr id="239" name="Ink 238">
                  <a:extLst>
                    <a:ext uri="{FF2B5EF4-FFF2-40B4-BE49-F238E27FC236}">
                      <a16:creationId xmlns:a16="http://schemas.microsoft.com/office/drawing/2014/main" id="{9FE58B38-C0DC-1449-A4AF-9468CEB90E32}"/>
                    </a:ext>
                  </a:extLst>
                </p:cNvPr>
                <p:cNvPicPr/>
                <p:nvPr/>
              </p:nvPicPr>
              <p:blipFill>
                <a:blip r:embed="rId399"/>
                <a:stretch>
                  <a:fillRect/>
                </a:stretch>
              </p:blipFill>
              <p:spPr>
                <a:xfrm>
                  <a:off x="3300898" y="1227876"/>
                  <a:ext cx="21510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1" name="Ink 240">
                  <a:extLst>
                    <a:ext uri="{FF2B5EF4-FFF2-40B4-BE49-F238E27FC236}">
                      <a16:creationId xmlns:a16="http://schemas.microsoft.com/office/drawing/2014/main" id="{D8695342-A677-4F46-8021-2E2ED189B6A4}"/>
                    </a:ext>
                  </a:extLst>
                </p14:cNvPr>
                <p14:cNvContentPartPr/>
                <p14:nvPr/>
              </p14:nvContentPartPr>
              <p14:xfrm>
                <a:off x="2632378" y="1419756"/>
                <a:ext cx="756000" cy="966600"/>
              </p14:xfrm>
            </p:contentPart>
          </mc:Choice>
          <mc:Fallback>
            <p:pic>
              <p:nvPicPr>
                <p:cNvPr id="241" name="Ink 240">
                  <a:extLst>
                    <a:ext uri="{FF2B5EF4-FFF2-40B4-BE49-F238E27FC236}">
                      <a16:creationId xmlns:a16="http://schemas.microsoft.com/office/drawing/2014/main" id="{D8695342-A677-4F46-8021-2E2ED189B6A4}"/>
                    </a:ext>
                  </a:extLst>
                </p:cNvPr>
                <p:cNvPicPr/>
                <p:nvPr/>
              </p:nvPicPr>
              <p:blipFill>
                <a:blip r:embed="rId401"/>
                <a:stretch>
                  <a:fillRect/>
                </a:stretch>
              </p:blipFill>
              <p:spPr>
                <a:xfrm>
                  <a:off x="2614378" y="1401756"/>
                  <a:ext cx="79164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3" name="Ink 242">
                  <a:extLst>
                    <a:ext uri="{FF2B5EF4-FFF2-40B4-BE49-F238E27FC236}">
                      <a16:creationId xmlns:a16="http://schemas.microsoft.com/office/drawing/2014/main" id="{D5E45FAB-D853-6E4D-9979-3FDA3022B964}"/>
                    </a:ext>
                  </a:extLst>
                </p14:cNvPr>
                <p14:cNvContentPartPr/>
                <p14:nvPr/>
              </p14:nvContentPartPr>
              <p14:xfrm>
                <a:off x="5342098" y="1328316"/>
                <a:ext cx="585360" cy="110160"/>
              </p14:xfrm>
            </p:contentPart>
          </mc:Choice>
          <mc:Fallback>
            <p:pic>
              <p:nvPicPr>
                <p:cNvPr id="243" name="Ink 242">
                  <a:extLst>
                    <a:ext uri="{FF2B5EF4-FFF2-40B4-BE49-F238E27FC236}">
                      <a16:creationId xmlns:a16="http://schemas.microsoft.com/office/drawing/2014/main" id="{D5E45FAB-D853-6E4D-9979-3FDA3022B964}"/>
                    </a:ext>
                  </a:extLst>
                </p:cNvPr>
                <p:cNvPicPr/>
                <p:nvPr/>
              </p:nvPicPr>
              <p:blipFill>
                <a:blip r:embed="rId403"/>
                <a:stretch>
                  <a:fillRect/>
                </a:stretch>
              </p:blipFill>
              <p:spPr>
                <a:xfrm>
                  <a:off x="5324098" y="1310676"/>
                  <a:ext cx="621000" cy="145800"/>
                </a:xfrm>
                <a:prstGeom prst="rect">
                  <a:avLst/>
                </a:prstGeom>
              </p:spPr>
            </p:pic>
          </mc:Fallback>
        </mc:AlternateContent>
      </p:grpSp>
      <p:grpSp>
        <p:nvGrpSpPr>
          <p:cNvPr id="256" name="Group 255">
            <a:extLst>
              <a:ext uri="{FF2B5EF4-FFF2-40B4-BE49-F238E27FC236}">
                <a16:creationId xmlns:a16="http://schemas.microsoft.com/office/drawing/2014/main" id="{8BB03CAE-F4FD-D440-A4B0-2BE7D1D0DCE0}"/>
              </a:ext>
            </a:extLst>
          </p:cNvPr>
          <p:cNvGrpSpPr/>
          <p:nvPr/>
        </p:nvGrpSpPr>
        <p:grpSpPr>
          <a:xfrm>
            <a:off x="1260058" y="2555916"/>
            <a:ext cx="1511280" cy="711720"/>
            <a:chOff x="1260058" y="2555916"/>
            <a:chExt cx="1511280" cy="711720"/>
          </a:xfrm>
        </p:grpSpPr>
        <mc:AlternateContent xmlns:mc="http://schemas.openxmlformats.org/markup-compatibility/2006">
          <mc:Choice xmlns:p14="http://schemas.microsoft.com/office/powerpoint/2010/main" Requires="p14">
            <p:contentPart p14:bwMode="auto" r:id="rId404">
              <p14:nvContentPartPr>
                <p14:cNvPr id="245" name="Ink 244">
                  <a:extLst>
                    <a:ext uri="{FF2B5EF4-FFF2-40B4-BE49-F238E27FC236}">
                      <a16:creationId xmlns:a16="http://schemas.microsoft.com/office/drawing/2014/main" id="{A861B9A8-ED96-7B43-83D1-E7640E0AAEC2}"/>
                    </a:ext>
                  </a:extLst>
                </p14:cNvPr>
                <p14:cNvContentPartPr/>
                <p14:nvPr/>
              </p14:nvContentPartPr>
              <p14:xfrm>
                <a:off x="1407298" y="2730156"/>
                <a:ext cx="188640" cy="270720"/>
              </p14:xfrm>
            </p:contentPart>
          </mc:Choice>
          <mc:Fallback>
            <p:pic>
              <p:nvPicPr>
                <p:cNvPr id="245" name="Ink 244">
                  <a:extLst>
                    <a:ext uri="{FF2B5EF4-FFF2-40B4-BE49-F238E27FC236}">
                      <a16:creationId xmlns:a16="http://schemas.microsoft.com/office/drawing/2014/main" id="{A861B9A8-ED96-7B43-83D1-E7640E0AAEC2}"/>
                    </a:ext>
                  </a:extLst>
                </p:cNvPr>
                <p:cNvPicPr/>
                <p:nvPr/>
              </p:nvPicPr>
              <p:blipFill>
                <a:blip r:embed="rId405"/>
                <a:stretch>
                  <a:fillRect/>
                </a:stretch>
              </p:blipFill>
              <p:spPr>
                <a:xfrm>
                  <a:off x="1389658" y="2712156"/>
                  <a:ext cx="2242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6" name="Ink 245">
                  <a:extLst>
                    <a:ext uri="{FF2B5EF4-FFF2-40B4-BE49-F238E27FC236}">
                      <a16:creationId xmlns:a16="http://schemas.microsoft.com/office/drawing/2014/main" id="{33EB7F0E-C274-3947-AEEB-FB5F9D49CBCC}"/>
                    </a:ext>
                  </a:extLst>
                </p14:cNvPr>
                <p14:cNvContentPartPr/>
                <p14:nvPr/>
              </p14:nvContentPartPr>
              <p14:xfrm>
                <a:off x="1379578" y="2947956"/>
                <a:ext cx="140760" cy="42120"/>
              </p14:xfrm>
            </p:contentPart>
          </mc:Choice>
          <mc:Fallback>
            <p:pic>
              <p:nvPicPr>
                <p:cNvPr id="246" name="Ink 245">
                  <a:extLst>
                    <a:ext uri="{FF2B5EF4-FFF2-40B4-BE49-F238E27FC236}">
                      <a16:creationId xmlns:a16="http://schemas.microsoft.com/office/drawing/2014/main" id="{33EB7F0E-C274-3947-AEEB-FB5F9D49CBCC}"/>
                    </a:ext>
                  </a:extLst>
                </p:cNvPr>
                <p:cNvPicPr/>
                <p:nvPr/>
              </p:nvPicPr>
              <p:blipFill>
                <a:blip r:embed="rId407"/>
                <a:stretch>
                  <a:fillRect/>
                </a:stretch>
              </p:blipFill>
              <p:spPr>
                <a:xfrm>
                  <a:off x="1361938" y="2930316"/>
                  <a:ext cx="1764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8" name="Ink 247">
                  <a:extLst>
                    <a:ext uri="{FF2B5EF4-FFF2-40B4-BE49-F238E27FC236}">
                      <a16:creationId xmlns:a16="http://schemas.microsoft.com/office/drawing/2014/main" id="{8079BEB1-9C27-154E-AB16-FE99EA16E4BA}"/>
                    </a:ext>
                  </a:extLst>
                </p14:cNvPr>
                <p14:cNvContentPartPr/>
                <p14:nvPr/>
              </p14:nvContentPartPr>
              <p14:xfrm>
                <a:off x="1857658" y="2660316"/>
                <a:ext cx="156960" cy="304200"/>
              </p14:xfrm>
            </p:contentPart>
          </mc:Choice>
          <mc:Fallback>
            <p:pic>
              <p:nvPicPr>
                <p:cNvPr id="248" name="Ink 247">
                  <a:extLst>
                    <a:ext uri="{FF2B5EF4-FFF2-40B4-BE49-F238E27FC236}">
                      <a16:creationId xmlns:a16="http://schemas.microsoft.com/office/drawing/2014/main" id="{8079BEB1-9C27-154E-AB16-FE99EA16E4BA}"/>
                    </a:ext>
                  </a:extLst>
                </p:cNvPr>
                <p:cNvPicPr/>
                <p:nvPr/>
              </p:nvPicPr>
              <p:blipFill>
                <a:blip r:embed="rId409"/>
                <a:stretch>
                  <a:fillRect/>
                </a:stretch>
              </p:blipFill>
              <p:spPr>
                <a:xfrm>
                  <a:off x="1839658" y="2642676"/>
                  <a:ext cx="19260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9" name="Ink 248">
                  <a:extLst>
                    <a:ext uri="{FF2B5EF4-FFF2-40B4-BE49-F238E27FC236}">
                      <a16:creationId xmlns:a16="http://schemas.microsoft.com/office/drawing/2014/main" id="{684B7A41-086D-4D49-BFEC-B6472A392688}"/>
                    </a:ext>
                  </a:extLst>
                </p14:cNvPr>
                <p14:cNvContentPartPr/>
                <p14:nvPr/>
              </p14:nvContentPartPr>
              <p14:xfrm>
                <a:off x="1805818" y="2797836"/>
                <a:ext cx="183960" cy="69840"/>
              </p14:xfrm>
            </p:contentPart>
          </mc:Choice>
          <mc:Fallback>
            <p:pic>
              <p:nvPicPr>
                <p:cNvPr id="249" name="Ink 248">
                  <a:extLst>
                    <a:ext uri="{FF2B5EF4-FFF2-40B4-BE49-F238E27FC236}">
                      <a16:creationId xmlns:a16="http://schemas.microsoft.com/office/drawing/2014/main" id="{684B7A41-086D-4D49-BFEC-B6472A392688}"/>
                    </a:ext>
                  </a:extLst>
                </p:cNvPr>
                <p:cNvPicPr/>
                <p:nvPr/>
              </p:nvPicPr>
              <p:blipFill>
                <a:blip r:embed="rId411"/>
                <a:stretch>
                  <a:fillRect/>
                </a:stretch>
              </p:blipFill>
              <p:spPr>
                <a:xfrm>
                  <a:off x="1787818" y="2779836"/>
                  <a:ext cx="2196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1" name="Ink 250">
                  <a:extLst>
                    <a:ext uri="{FF2B5EF4-FFF2-40B4-BE49-F238E27FC236}">
                      <a16:creationId xmlns:a16="http://schemas.microsoft.com/office/drawing/2014/main" id="{36797675-4FA5-5743-AD9D-11E5A789D14E}"/>
                    </a:ext>
                  </a:extLst>
                </p14:cNvPr>
                <p14:cNvContentPartPr/>
                <p14:nvPr/>
              </p14:nvContentPartPr>
              <p14:xfrm>
                <a:off x="2224498" y="2605596"/>
                <a:ext cx="115200" cy="276120"/>
              </p14:xfrm>
            </p:contentPart>
          </mc:Choice>
          <mc:Fallback>
            <p:pic>
              <p:nvPicPr>
                <p:cNvPr id="251" name="Ink 250">
                  <a:extLst>
                    <a:ext uri="{FF2B5EF4-FFF2-40B4-BE49-F238E27FC236}">
                      <a16:creationId xmlns:a16="http://schemas.microsoft.com/office/drawing/2014/main" id="{36797675-4FA5-5743-AD9D-11E5A789D14E}"/>
                    </a:ext>
                  </a:extLst>
                </p:cNvPr>
                <p:cNvPicPr/>
                <p:nvPr/>
              </p:nvPicPr>
              <p:blipFill>
                <a:blip r:embed="rId413"/>
                <a:stretch>
                  <a:fillRect/>
                </a:stretch>
              </p:blipFill>
              <p:spPr>
                <a:xfrm>
                  <a:off x="2206858" y="2587956"/>
                  <a:ext cx="1508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3" name="Ink 252">
                  <a:extLst>
                    <a:ext uri="{FF2B5EF4-FFF2-40B4-BE49-F238E27FC236}">
                      <a16:creationId xmlns:a16="http://schemas.microsoft.com/office/drawing/2014/main" id="{2CE063D9-D6C0-9C42-8137-FDE0A9A6FD1E}"/>
                    </a:ext>
                  </a:extLst>
                </p14:cNvPr>
                <p14:cNvContentPartPr/>
                <p14:nvPr/>
              </p14:nvContentPartPr>
              <p14:xfrm>
                <a:off x="2553538" y="2555916"/>
                <a:ext cx="178200" cy="330480"/>
              </p14:xfrm>
            </p:contentPart>
          </mc:Choice>
          <mc:Fallback>
            <p:pic>
              <p:nvPicPr>
                <p:cNvPr id="253" name="Ink 252">
                  <a:extLst>
                    <a:ext uri="{FF2B5EF4-FFF2-40B4-BE49-F238E27FC236}">
                      <a16:creationId xmlns:a16="http://schemas.microsoft.com/office/drawing/2014/main" id="{2CE063D9-D6C0-9C42-8137-FDE0A9A6FD1E}"/>
                    </a:ext>
                  </a:extLst>
                </p:cNvPr>
                <p:cNvPicPr/>
                <p:nvPr/>
              </p:nvPicPr>
              <p:blipFill>
                <a:blip r:embed="rId415"/>
                <a:stretch>
                  <a:fillRect/>
                </a:stretch>
              </p:blipFill>
              <p:spPr>
                <a:xfrm>
                  <a:off x="2535898" y="2537916"/>
                  <a:ext cx="2138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5" name="Ink 254">
                  <a:extLst>
                    <a:ext uri="{FF2B5EF4-FFF2-40B4-BE49-F238E27FC236}">
                      <a16:creationId xmlns:a16="http://schemas.microsoft.com/office/drawing/2014/main" id="{02DD7BA5-16CF-FF48-AEDB-23927A8B80E7}"/>
                    </a:ext>
                  </a:extLst>
                </p14:cNvPr>
                <p14:cNvContentPartPr/>
                <p14:nvPr/>
              </p14:nvContentPartPr>
              <p14:xfrm>
                <a:off x="1260058" y="2937156"/>
                <a:ext cx="1511280" cy="330480"/>
              </p14:xfrm>
            </p:contentPart>
          </mc:Choice>
          <mc:Fallback>
            <p:pic>
              <p:nvPicPr>
                <p:cNvPr id="255" name="Ink 254">
                  <a:extLst>
                    <a:ext uri="{FF2B5EF4-FFF2-40B4-BE49-F238E27FC236}">
                      <a16:creationId xmlns:a16="http://schemas.microsoft.com/office/drawing/2014/main" id="{02DD7BA5-16CF-FF48-AEDB-23927A8B80E7}"/>
                    </a:ext>
                  </a:extLst>
                </p:cNvPr>
                <p:cNvPicPr/>
                <p:nvPr/>
              </p:nvPicPr>
              <p:blipFill>
                <a:blip r:embed="rId417"/>
                <a:stretch>
                  <a:fillRect/>
                </a:stretch>
              </p:blipFill>
              <p:spPr>
                <a:xfrm>
                  <a:off x="1242418" y="2919516"/>
                  <a:ext cx="1546920" cy="366120"/>
                </a:xfrm>
                <a:prstGeom prst="rect">
                  <a:avLst/>
                </a:prstGeom>
              </p:spPr>
            </p:pic>
          </mc:Fallback>
        </mc:AlternateContent>
      </p:grpSp>
      <p:grpSp>
        <p:nvGrpSpPr>
          <p:cNvPr id="294" name="Group 293">
            <a:extLst>
              <a:ext uri="{FF2B5EF4-FFF2-40B4-BE49-F238E27FC236}">
                <a16:creationId xmlns:a16="http://schemas.microsoft.com/office/drawing/2014/main" id="{F494DA24-0D6E-1543-9D43-E2D948007491}"/>
              </a:ext>
            </a:extLst>
          </p:cNvPr>
          <p:cNvGrpSpPr/>
          <p:nvPr/>
        </p:nvGrpSpPr>
        <p:grpSpPr>
          <a:xfrm>
            <a:off x="-1020309" y="272002"/>
            <a:ext cx="1385640" cy="1839600"/>
            <a:chOff x="-1020309" y="272002"/>
            <a:chExt cx="1385640" cy="1839600"/>
          </a:xfrm>
        </p:grpSpPr>
        <mc:AlternateContent xmlns:mc="http://schemas.openxmlformats.org/markup-compatibility/2006">
          <mc:Choice xmlns:p14="http://schemas.microsoft.com/office/powerpoint/2010/main" Requires="p14">
            <p:contentPart p14:bwMode="auto" r:id="rId418">
              <p14:nvContentPartPr>
                <p14:cNvPr id="292" name="Ink 291">
                  <a:extLst>
                    <a:ext uri="{FF2B5EF4-FFF2-40B4-BE49-F238E27FC236}">
                      <a16:creationId xmlns:a16="http://schemas.microsoft.com/office/drawing/2014/main" id="{E930EA5D-C0AB-F745-8350-81F8A39207E8}"/>
                    </a:ext>
                  </a:extLst>
                </p14:cNvPr>
                <p14:cNvContentPartPr/>
                <p14:nvPr/>
              </p14:nvContentPartPr>
              <p14:xfrm>
                <a:off x="41691" y="272002"/>
                <a:ext cx="323640" cy="1839600"/>
              </p14:xfrm>
            </p:contentPart>
          </mc:Choice>
          <mc:Fallback>
            <p:pic>
              <p:nvPicPr>
                <p:cNvPr id="292" name="Ink 291">
                  <a:extLst>
                    <a:ext uri="{FF2B5EF4-FFF2-40B4-BE49-F238E27FC236}">
                      <a16:creationId xmlns:a16="http://schemas.microsoft.com/office/drawing/2014/main" id="{E930EA5D-C0AB-F745-8350-81F8A39207E8}"/>
                    </a:ext>
                  </a:extLst>
                </p:cNvPr>
                <p:cNvPicPr/>
                <p:nvPr/>
              </p:nvPicPr>
              <p:blipFill>
                <a:blip r:embed="rId419"/>
                <a:stretch>
                  <a:fillRect/>
                </a:stretch>
              </p:blipFill>
              <p:spPr>
                <a:xfrm>
                  <a:off x="24051" y="254362"/>
                  <a:ext cx="359280" cy="18752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93" name="Ink 292">
                  <a:extLst>
                    <a:ext uri="{FF2B5EF4-FFF2-40B4-BE49-F238E27FC236}">
                      <a16:creationId xmlns:a16="http://schemas.microsoft.com/office/drawing/2014/main" id="{A584B91C-A61C-A64B-9BD3-1B34AF3351C6}"/>
                    </a:ext>
                  </a:extLst>
                </p14:cNvPr>
                <p14:cNvContentPartPr/>
                <p14:nvPr/>
              </p14:nvContentPartPr>
              <p14:xfrm>
                <a:off x="-1020309" y="1197562"/>
                <a:ext cx="928440" cy="328680"/>
              </p14:xfrm>
            </p:contentPart>
          </mc:Choice>
          <mc:Fallback>
            <p:pic>
              <p:nvPicPr>
                <p:cNvPr id="293" name="Ink 292">
                  <a:extLst>
                    <a:ext uri="{FF2B5EF4-FFF2-40B4-BE49-F238E27FC236}">
                      <a16:creationId xmlns:a16="http://schemas.microsoft.com/office/drawing/2014/main" id="{A584B91C-A61C-A64B-9BD3-1B34AF3351C6}"/>
                    </a:ext>
                  </a:extLst>
                </p:cNvPr>
                <p:cNvPicPr/>
                <p:nvPr/>
              </p:nvPicPr>
              <p:blipFill>
                <a:blip r:embed="rId421"/>
                <a:stretch>
                  <a:fillRect/>
                </a:stretch>
              </p:blipFill>
              <p:spPr>
                <a:xfrm>
                  <a:off x="-1038309" y="1179562"/>
                  <a:ext cx="964080" cy="364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2">
            <p14:nvContentPartPr>
              <p14:cNvPr id="295" name="Ink 294">
                <a:extLst>
                  <a:ext uri="{FF2B5EF4-FFF2-40B4-BE49-F238E27FC236}">
                    <a16:creationId xmlns:a16="http://schemas.microsoft.com/office/drawing/2014/main" id="{A7A16711-AC86-CF4A-8224-8C90039D3373}"/>
                  </a:ext>
                </a:extLst>
              </p14:cNvPr>
              <p14:cNvContentPartPr/>
              <p14:nvPr/>
            </p14:nvContentPartPr>
            <p14:xfrm>
              <a:off x="-3430149" y="266242"/>
              <a:ext cx="542160" cy="650880"/>
            </p14:xfrm>
          </p:contentPart>
        </mc:Choice>
        <mc:Fallback>
          <p:pic>
            <p:nvPicPr>
              <p:cNvPr id="295" name="Ink 294">
                <a:extLst>
                  <a:ext uri="{FF2B5EF4-FFF2-40B4-BE49-F238E27FC236}">
                    <a16:creationId xmlns:a16="http://schemas.microsoft.com/office/drawing/2014/main" id="{A7A16711-AC86-CF4A-8224-8C90039D3373}"/>
                  </a:ext>
                </a:extLst>
              </p:cNvPr>
              <p:cNvPicPr/>
              <p:nvPr/>
            </p:nvPicPr>
            <p:blipFill>
              <a:blip r:embed="rId423"/>
              <a:stretch>
                <a:fillRect/>
              </a:stretch>
            </p:blipFill>
            <p:spPr>
              <a:xfrm>
                <a:off x="-3447789" y="248602"/>
                <a:ext cx="577800" cy="6865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96" name="Ink 295">
                <a:extLst>
                  <a:ext uri="{FF2B5EF4-FFF2-40B4-BE49-F238E27FC236}">
                    <a16:creationId xmlns:a16="http://schemas.microsoft.com/office/drawing/2014/main" id="{2EE07CF4-7018-F342-879F-8C0DC1F75E53}"/>
                  </a:ext>
                </a:extLst>
              </p14:cNvPr>
              <p14:cNvContentPartPr/>
              <p14:nvPr/>
            </p14:nvContentPartPr>
            <p14:xfrm>
              <a:off x="-3069789" y="178762"/>
              <a:ext cx="456840" cy="156240"/>
            </p14:xfrm>
          </p:contentPart>
        </mc:Choice>
        <mc:Fallback>
          <p:pic>
            <p:nvPicPr>
              <p:cNvPr id="296" name="Ink 295">
                <a:extLst>
                  <a:ext uri="{FF2B5EF4-FFF2-40B4-BE49-F238E27FC236}">
                    <a16:creationId xmlns:a16="http://schemas.microsoft.com/office/drawing/2014/main" id="{2EE07CF4-7018-F342-879F-8C0DC1F75E53}"/>
                  </a:ext>
                </a:extLst>
              </p:cNvPr>
              <p:cNvPicPr/>
              <p:nvPr/>
            </p:nvPicPr>
            <p:blipFill>
              <a:blip r:embed="rId425"/>
              <a:stretch>
                <a:fillRect/>
              </a:stretch>
            </p:blipFill>
            <p:spPr>
              <a:xfrm>
                <a:off x="-3087789" y="160762"/>
                <a:ext cx="492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97" name="Ink 296">
                <a:extLst>
                  <a:ext uri="{FF2B5EF4-FFF2-40B4-BE49-F238E27FC236}">
                    <a16:creationId xmlns:a16="http://schemas.microsoft.com/office/drawing/2014/main" id="{578B729F-DDFC-CA4F-9FB7-B6B17E664474}"/>
                  </a:ext>
                </a:extLst>
              </p14:cNvPr>
              <p14:cNvContentPartPr/>
              <p14:nvPr/>
            </p14:nvContentPartPr>
            <p14:xfrm>
              <a:off x="-2704389" y="-460238"/>
              <a:ext cx="300240" cy="716040"/>
            </p14:xfrm>
          </p:contentPart>
        </mc:Choice>
        <mc:Fallback>
          <p:pic>
            <p:nvPicPr>
              <p:cNvPr id="297" name="Ink 296">
                <a:extLst>
                  <a:ext uri="{FF2B5EF4-FFF2-40B4-BE49-F238E27FC236}">
                    <a16:creationId xmlns:a16="http://schemas.microsoft.com/office/drawing/2014/main" id="{578B729F-DDFC-CA4F-9FB7-B6B17E664474}"/>
                  </a:ext>
                </a:extLst>
              </p:cNvPr>
              <p:cNvPicPr/>
              <p:nvPr/>
            </p:nvPicPr>
            <p:blipFill>
              <a:blip r:embed="rId427"/>
              <a:stretch>
                <a:fillRect/>
              </a:stretch>
            </p:blipFill>
            <p:spPr>
              <a:xfrm>
                <a:off x="-2722389" y="-477878"/>
                <a:ext cx="335880" cy="7516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98" name="Ink 297">
                <a:extLst>
                  <a:ext uri="{FF2B5EF4-FFF2-40B4-BE49-F238E27FC236}">
                    <a16:creationId xmlns:a16="http://schemas.microsoft.com/office/drawing/2014/main" id="{E898B26B-B337-6B43-B8A9-E241A8997337}"/>
                  </a:ext>
                </a:extLst>
              </p14:cNvPr>
              <p14:cNvContentPartPr/>
              <p14:nvPr/>
            </p14:nvContentPartPr>
            <p14:xfrm>
              <a:off x="-2610789" y="422482"/>
              <a:ext cx="443880" cy="214200"/>
            </p14:xfrm>
          </p:contentPart>
        </mc:Choice>
        <mc:Fallback>
          <p:pic>
            <p:nvPicPr>
              <p:cNvPr id="298" name="Ink 297">
                <a:extLst>
                  <a:ext uri="{FF2B5EF4-FFF2-40B4-BE49-F238E27FC236}">
                    <a16:creationId xmlns:a16="http://schemas.microsoft.com/office/drawing/2014/main" id="{E898B26B-B337-6B43-B8A9-E241A8997337}"/>
                  </a:ext>
                </a:extLst>
              </p:cNvPr>
              <p:cNvPicPr/>
              <p:nvPr/>
            </p:nvPicPr>
            <p:blipFill>
              <a:blip r:embed="rId429"/>
              <a:stretch>
                <a:fillRect/>
              </a:stretch>
            </p:blipFill>
            <p:spPr>
              <a:xfrm>
                <a:off x="-2628429" y="404482"/>
                <a:ext cx="4795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99" name="Ink 298">
                <a:extLst>
                  <a:ext uri="{FF2B5EF4-FFF2-40B4-BE49-F238E27FC236}">
                    <a16:creationId xmlns:a16="http://schemas.microsoft.com/office/drawing/2014/main" id="{44394929-D530-7348-AA72-ECB7162F5DA9}"/>
                  </a:ext>
                </a:extLst>
              </p14:cNvPr>
              <p14:cNvContentPartPr/>
              <p14:nvPr/>
            </p14:nvContentPartPr>
            <p14:xfrm>
              <a:off x="-2532309" y="465682"/>
              <a:ext cx="306000" cy="457200"/>
            </p14:xfrm>
          </p:contentPart>
        </mc:Choice>
        <mc:Fallback>
          <p:pic>
            <p:nvPicPr>
              <p:cNvPr id="299" name="Ink 298">
                <a:extLst>
                  <a:ext uri="{FF2B5EF4-FFF2-40B4-BE49-F238E27FC236}">
                    <a16:creationId xmlns:a16="http://schemas.microsoft.com/office/drawing/2014/main" id="{44394929-D530-7348-AA72-ECB7162F5DA9}"/>
                  </a:ext>
                </a:extLst>
              </p:cNvPr>
              <p:cNvPicPr/>
              <p:nvPr/>
            </p:nvPicPr>
            <p:blipFill>
              <a:blip r:embed="rId431"/>
              <a:stretch>
                <a:fillRect/>
              </a:stretch>
            </p:blipFill>
            <p:spPr>
              <a:xfrm>
                <a:off x="-2550309" y="447682"/>
                <a:ext cx="3416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00" name="Ink 299">
                <a:extLst>
                  <a:ext uri="{FF2B5EF4-FFF2-40B4-BE49-F238E27FC236}">
                    <a16:creationId xmlns:a16="http://schemas.microsoft.com/office/drawing/2014/main" id="{35380F1B-E28A-0648-BAAC-2C1616E44FCA}"/>
                  </a:ext>
                </a:extLst>
              </p14:cNvPr>
              <p14:cNvContentPartPr/>
              <p14:nvPr/>
            </p14:nvContentPartPr>
            <p14:xfrm>
              <a:off x="-2149989" y="601762"/>
              <a:ext cx="217080" cy="163080"/>
            </p14:xfrm>
          </p:contentPart>
        </mc:Choice>
        <mc:Fallback>
          <p:pic>
            <p:nvPicPr>
              <p:cNvPr id="300" name="Ink 299">
                <a:extLst>
                  <a:ext uri="{FF2B5EF4-FFF2-40B4-BE49-F238E27FC236}">
                    <a16:creationId xmlns:a16="http://schemas.microsoft.com/office/drawing/2014/main" id="{35380F1B-E28A-0648-BAAC-2C1616E44FCA}"/>
                  </a:ext>
                </a:extLst>
              </p:cNvPr>
              <p:cNvPicPr/>
              <p:nvPr/>
            </p:nvPicPr>
            <p:blipFill>
              <a:blip r:embed="rId433"/>
              <a:stretch>
                <a:fillRect/>
              </a:stretch>
            </p:blipFill>
            <p:spPr>
              <a:xfrm>
                <a:off x="-2167989" y="584122"/>
                <a:ext cx="2527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01" name="Ink 300">
                <a:extLst>
                  <a:ext uri="{FF2B5EF4-FFF2-40B4-BE49-F238E27FC236}">
                    <a16:creationId xmlns:a16="http://schemas.microsoft.com/office/drawing/2014/main" id="{00155765-979B-5242-8F00-8C424C21095C}"/>
                  </a:ext>
                </a:extLst>
              </p14:cNvPr>
              <p14:cNvContentPartPr/>
              <p14:nvPr/>
            </p14:nvContentPartPr>
            <p14:xfrm>
              <a:off x="-1894749" y="457042"/>
              <a:ext cx="288360" cy="200520"/>
            </p14:xfrm>
          </p:contentPart>
        </mc:Choice>
        <mc:Fallback>
          <p:pic>
            <p:nvPicPr>
              <p:cNvPr id="301" name="Ink 300">
                <a:extLst>
                  <a:ext uri="{FF2B5EF4-FFF2-40B4-BE49-F238E27FC236}">
                    <a16:creationId xmlns:a16="http://schemas.microsoft.com/office/drawing/2014/main" id="{00155765-979B-5242-8F00-8C424C21095C}"/>
                  </a:ext>
                </a:extLst>
              </p:cNvPr>
              <p:cNvPicPr/>
              <p:nvPr/>
            </p:nvPicPr>
            <p:blipFill>
              <a:blip r:embed="rId435"/>
              <a:stretch>
                <a:fillRect/>
              </a:stretch>
            </p:blipFill>
            <p:spPr>
              <a:xfrm>
                <a:off x="-1912389" y="439042"/>
                <a:ext cx="3240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02" name="Ink 301">
                <a:extLst>
                  <a:ext uri="{FF2B5EF4-FFF2-40B4-BE49-F238E27FC236}">
                    <a16:creationId xmlns:a16="http://schemas.microsoft.com/office/drawing/2014/main" id="{71B364F9-CECF-CE40-AA34-2F95BF643439}"/>
                  </a:ext>
                </a:extLst>
              </p14:cNvPr>
              <p14:cNvContentPartPr/>
              <p14:nvPr/>
            </p14:nvContentPartPr>
            <p14:xfrm>
              <a:off x="-1573269" y="315202"/>
              <a:ext cx="394560" cy="274680"/>
            </p14:xfrm>
          </p:contentPart>
        </mc:Choice>
        <mc:Fallback>
          <p:pic>
            <p:nvPicPr>
              <p:cNvPr id="302" name="Ink 301">
                <a:extLst>
                  <a:ext uri="{FF2B5EF4-FFF2-40B4-BE49-F238E27FC236}">
                    <a16:creationId xmlns:a16="http://schemas.microsoft.com/office/drawing/2014/main" id="{71B364F9-CECF-CE40-AA34-2F95BF643439}"/>
                  </a:ext>
                </a:extLst>
              </p:cNvPr>
              <p:cNvPicPr/>
              <p:nvPr/>
            </p:nvPicPr>
            <p:blipFill>
              <a:blip r:embed="rId437"/>
              <a:stretch>
                <a:fillRect/>
              </a:stretch>
            </p:blipFill>
            <p:spPr>
              <a:xfrm>
                <a:off x="-1590909" y="297202"/>
                <a:ext cx="4302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303" name="Ink 302">
                <a:extLst>
                  <a:ext uri="{FF2B5EF4-FFF2-40B4-BE49-F238E27FC236}">
                    <a16:creationId xmlns:a16="http://schemas.microsoft.com/office/drawing/2014/main" id="{0A5E954C-D2A0-B14A-ADEF-E51769482098}"/>
                  </a:ext>
                </a:extLst>
              </p14:cNvPr>
              <p14:cNvContentPartPr/>
              <p14:nvPr/>
            </p14:nvContentPartPr>
            <p14:xfrm>
              <a:off x="-3137829" y="785362"/>
              <a:ext cx="1960200" cy="622800"/>
            </p14:xfrm>
          </p:contentPart>
        </mc:Choice>
        <mc:Fallback>
          <p:pic>
            <p:nvPicPr>
              <p:cNvPr id="303" name="Ink 302">
                <a:extLst>
                  <a:ext uri="{FF2B5EF4-FFF2-40B4-BE49-F238E27FC236}">
                    <a16:creationId xmlns:a16="http://schemas.microsoft.com/office/drawing/2014/main" id="{0A5E954C-D2A0-B14A-ADEF-E51769482098}"/>
                  </a:ext>
                </a:extLst>
              </p:cNvPr>
              <p:cNvPicPr/>
              <p:nvPr/>
            </p:nvPicPr>
            <p:blipFill>
              <a:blip r:embed="rId439"/>
              <a:stretch>
                <a:fillRect/>
              </a:stretch>
            </p:blipFill>
            <p:spPr>
              <a:xfrm>
                <a:off x="-3155469" y="767722"/>
                <a:ext cx="199584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04" name="Ink 303">
                <a:extLst>
                  <a:ext uri="{FF2B5EF4-FFF2-40B4-BE49-F238E27FC236}">
                    <a16:creationId xmlns:a16="http://schemas.microsoft.com/office/drawing/2014/main" id="{C883C93A-E641-A94C-B60F-4AB81A20E198}"/>
                  </a:ext>
                </a:extLst>
              </p14:cNvPr>
              <p14:cNvContentPartPr/>
              <p14:nvPr/>
            </p14:nvContentPartPr>
            <p14:xfrm>
              <a:off x="-2918589" y="951682"/>
              <a:ext cx="2073960" cy="711360"/>
            </p14:xfrm>
          </p:contentPart>
        </mc:Choice>
        <mc:Fallback>
          <p:pic>
            <p:nvPicPr>
              <p:cNvPr id="304" name="Ink 303">
                <a:extLst>
                  <a:ext uri="{FF2B5EF4-FFF2-40B4-BE49-F238E27FC236}">
                    <a16:creationId xmlns:a16="http://schemas.microsoft.com/office/drawing/2014/main" id="{C883C93A-E641-A94C-B60F-4AB81A20E198}"/>
                  </a:ext>
                </a:extLst>
              </p:cNvPr>
              <p:cNvPicPr/>
              <p:nvPr/>
            </p:nvPicPr>
            <p:blipFill>
              <a:blip r:embed="rId441"/>
              <a:stretch>
                <a:fillRect/>
              </a:stretch>
            </p:blipFill>
            <p:spPr>
              <a:xfrm>
                <a:off x="-2936229" y="933682"/>
                <a:ext cx="2109600" cy="7470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05" name="Ink 304">
                <a:extLst>
                  <a:ext uri="{FF2B5EF4-FFF2-40B4-BE49-F238E27FC236}">
                    <a16:creationId xmlns:a16="http://schemas.microsoft.com/office/drawing/2014/main" id="{E09942C9-649F-2045-9F6D-BA6D57F3A4C3}"/>
                  </a:ext>
                </a:extLst>
              </p14:cNvPr>
              <p14:cNvContentPartPr/>
              <p14:nvPr/>
            </p14:nvContentPartPr>
            <p14:xfrm>
              <a:off x="-265389" y="3445402"/>
              <a:ext cx="606600" cy="3410280"/>
            </p14:xfrm>
          </p:contentPart>
        </mc:Choice>
        <mc:Fallback>
          <p:pic>
            <p:nvPicPr>
              <p:cNvPr id="305" name="Ink 304">
                <a:extLst>
                  <a:ext uri="{FF2B5EF4-FFF2-40B4-BE49-F238E27FC236}">
                    <a16:creationId xmlns:a16="http://schemas.microsoft.com/office/drawing/2014/main" id="{E09942C9-649F-2045-9F6D-BA6D57F3A4C3}"/>
                  </a:ext>
                </a:extLst>
              </p:cNvPr>
              <p:cNvPicPr/>
              <p:nvPr/>
            </p:nvPicPr>
            <p:blipFill>
              <a:blip r:embed="rId443"/>
              <a:stretch>
                <a:fillRect/>
              </a:stretch>
            </p:blipFill>
            <p:spPr>
              <a:xfrm>
                <a:off x="-283389" y="3427402"/>
                <a:ext cx="642240" cy="3445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307" name="Ink 306">
                <a:extLst>
                  <a:ext uri="{FF2B5EF4-FFF2-40B4-BE49-F238E27FC236}">
                    <a16:creationId xmlns:a16="http://schemas.microsoft.com/office/drawing/2014/main" id="{BCB96990-9FF0-E64E-BBB9-BFF3BEC6488D}"/>
                  </a:ext>
                </a:extLst>
              </p14:cNvPr>
              <p14:cNvContentPartPr/>
              <p14:nvPr/>
            </p14:nvContentPartPr>
            <p14:xfrm>
              <a:off x="-1536549" y="4864882"/>
              <a:ext cx="1242360" cy="246960"/>
            </p14:xfrm>
          </p:contentPart>
        </mc:Choice>
        <mc:Fallback>
          <p:pic>
            <p:nvPicPr>
              <p:cNvPr id="307" name="Ink 306">
                <a:extLst>
                  <a:ext uri="{FF2B5EF4-FFF2-40B4-BE49-F238E27FC236}">
                    <a16:creationId xmlns:a16="http://schemas.microsoft.com/office/drawing/2014/main" id="{BCB96990-9FF0-E64E-BBB9-BFF3BEC6488D}"/>
                  </a:ext>
                </a:extLst>
              </p:cNvPr>
              <p:cNvPicPr/>
              <p:nvPr/>
            </p:nvPicPr>
            <p:blipFill>
              <a:blip r:embed="rId445"/>
              <a:stretch>
                <a:fillRect/>
              </a:stretch>
            </p:blipFill>
            <p:spPr>
              <a:xfrm>
                <a:off x="-1554189" y="4847242"/>
                <a:ext cx="12780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08" name="Ink 307">
                <a:extLst>
                  <a:ext uri="{FF2B5EF4-FFF2-40B4-BE49-F238E27FC236}">
                    <a16:creationId xmlns:a16="http://schemas.microsoft.com/office/drawing/2014/main" id="{720E4BA0-0259-9542-B918-9B56C936443C}"/>
                  </a:ext>
                </a:extLst>
              </p14:cNvPr>
              <p14:cNvContentPartPr/>
              <p14:nvPr/>
            </p14:nvContentPartPr>
            <p14:xfrm>
              <a:off x="-1905549" y="4856602"/>
              <a:ext cx="352440" cy="444240"/>
            </p14:xfrm>
          </p:contentPart>
        </mc:Choice>
        <mc:Fallback>
          <p:pic>
            <p:nvPicPr>
              <p:cNvPr id="308" name="Ink 307">
                <a:extLst>
                  <a:ext uri="{FF2B5EF4-FFF2-40B4-BE49-F238E27FC236}">
                    <a16:creationId xmlns:a16="http://schemas.microsoft.com/office/drawing/2014/main" id="{720E4BA0-0259-9542-B918-9B56C936443C}"/>
                  </a:ext>
                </a:extLst>
              </p:cNvPr>
              <p:cNvPicPr/>
              <p:nvPr/>
            </p:nvPicPr>
            <p:blipFill>
              <a:blip r:embed="rId447"/>
              <a:stretch>
                <a:fillRect/>
              </a:stretch>
            </p:blipFill>
            <p:spPr>
              <a:xfrm>
                <a:off x="-1923549" y="4838962"/>
                <a:ext cx="38808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09" name="Ink 308">
                <a:extLst>
                  <a:ext uri="{FF2B5EF4-FFF2-40B4-BE49-F238E27FC236}">
                    <a16:creationId xmlns:a16="http://schemas.microsoft.com/office/drawing/2014/main" id="{B3723137-7100-0642-B10D-89D9E02700D8}"/>
                  </a:ext>
                </a:extLst>
              </p14:cNvPr>
              <p14:cNvContentPartPr/>
              <p14:nvPr/>
            </p14:nvContentPartPr>
            <p14:xfrm>
              <a:off x="-3480909" y="4074322"/>
              <a:ext cx="473400" cy="470160"/>
            </p14:xfrm>
          </p:contentPart>
        </mc:Choice>
        <mc:Fallback>
          <p:pic>
            <p:nvPicPr>
              <p:cNvPr id="309" name="Ink 308">
                <a:extLst>
                  <a:ext uri="{FF2B5EF4-FFF2-40B4-BE49-F238E27FC236}">
                    <a16:creationId xmlns:a16="http://schemas.microsoft.com/office/drawing/2014/main" id="{B3723137-7100-0642-B10D-89D9E02700D8}"/>
                  </a:ext>
                </a:extLst>
              </p:cNvPr>
              <p:cNvPicPr/>
              <p:nvPr/>
            </p:nvPicPr>
            <p:blipFill>
              <a:blip r:embed="rId449"/>
              <a:stretch>
                <a:fillRect/>
              </a:stretch>
            </p:blipFill>
            <p:spPr>
              <a:xfrm>
                <a:off x="-3498909" y="4056682"/>
                <a:ext cx="50904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10" name="Ink 309">
                <a:extLst>
                  <a:ext uri="{FF2B5EF4-FFF2-40B4-BE49-F238E27FC236}">
                    <a16:creationId xmlns:a16="http://schemas.microsoft.com/office/drawing/2014/main" id="{6105FB50-C03F-3B4F-AC90-C417FB414773}"/>
                  </a:ext>
                </a:extLst>
              </p14:cNvPr>
              <p14:cNvContentPartPr/>
              <p14:nvPr/>
            </p14:nvContentPartPr>
            <p14:xfrm>
              <a:off x="-3027669" y="3746722"/>
              <a:ext cx="185040" cy="155160"/>
            </p14:xfrm>
          </p:contentPart>
        </mc:Choice>
        <mc:Fallback>
          <p:pic>
            <p:nvPicPr>
              <p:cNvPr id="310" name="Ink 309">
                <a:extLst>
                  <a:ext uri="{FF2B5EF4-FFF2-40B4-BE49-F238E27FC236}">
                    <a16:creationId xmlns:a16="http://schemas.microsoft.com/office/drawing/2014/main" id="{6105FB50-C03F-3B4F-AC90-C417FB414773}"/>
                  </a:ext>
                </a:extLst>
              </p:cNvPr>
              <p:cNvPicPr/>
              <p:nvPr/>
            </p:nvPicPr>
            <p:blipFill>
              <a:blip r:embed="rId451"/>
              <a:stretch>
                <a:fillRect/>
              </a:stretch>
            </p:blipFill>
            <p:spPr>
              <a:xfrm>
                <a:off x="-3045309" y="3728722"/>
                <a:ext cx="220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11" name="Ink 310">
                <a:extLst>
                  <a:ext uri="{FF2B5EF4-FFF2-40B4-BE49-F238E27FC236}">
                    <a16:creationId xmlns:a16="http://schemas.microsoft.com/office/drawing/2014/main" id="{AE37776F-E768-E045-8822-FFE3C049DC59}"/>
                  </a:ext>
                </a:extLst>
              </p14:cNvPr>
              <p14:cNvContentPartPr/>
              <p14:nvPr/>
            </p14:nvContentPartPr>
            <p14:xfrm>
              <a:off x="-2750469" y="3330202"/>
              <a:ext cx="293760" cy="570600"/>
            </p14:xfrm>
          </p:contentPart>
        </mc:Choice>
        <mc:Fallback>
          <p:pic>
            <p:nvPicPr>
              <p:cNvPr id="311" name="Ink 310">
                <a:extLst>
                  <a:ext uri="{FF2B5EF4-FFF2-40B4-BE49-F238E27FC236}">
                    <a16:creationId xmlns:a16="http://schemas.microsoft.com/office/drawing/2014/main" id="{AE37776F-E768-E045-8822-FFE3C049DC59}"/>
                  </a:ext>
                </a:extLst>
              </p:cNvPr>
              <p:cNvPicPr/>
              <p:nvPr/>
            </p:nvPicPr>
            <p:blipFill>
              <a:blip r:embed="rId453"/>
              <a:stretch>
                <a:fillRect/>
              </a:stretch>
            </p:blipFill>
            <p:spPr>
              <a:xfrm>
                <a:off x="-2768469" y="3312562"/>
                <a:ext cx="32940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12" name="Ink 311">
                <a:extLst>
                  <a:ext uri="{FF2B5EF4-FFF2-40B4-BE49-F238E27FC236}">
                    <a16:creationId xmlns:a16="http://schemas.microsoft.com/office/drawing/2014/main" id="{C849F6B4-DED9-2B45-B6ED-32C0E53CF368}"/>
                  </a:ext>
                </a:extLst>
              </p14:cNvPr>
              <p14:cNvContentPartPr/>
              <p14:nvPr/>
            </p14:nvContentPartPr>
            <p14:xfrm>
              <a:off x="-2385429" y="3418402"/>
              <a:ext cx="369000" cy="146520"/>
            </p14:xfrm>
          </p:contentPart>
        </mc:Choice>
        <mc:Fallback>
          <p:pic>
            <p:nvPicPr>
              <p:cNvPr id="312" name="Ink 311">
                <a:extLst>
                  <a:ext uri="{FF2B5EF4-FFF2-40B4-BE49-F238E27FC236}">
                    <a16:creationId xmlns:a16="http://schemas.microsoft.com/office/drawing/2014/main" id="{C849F6B4-DED9-2B45-B6ED-32C0E53CF368}"/>
                  </a:ext>
                </a:extLst>
              </p:cNvPr>
              <p:cNvPicPr/>
              <p:nvPr/>
            </p:nvPicPr>
            <p:blipFill>
              <a:blip r:embed="rId455"/>
              <a:stretch>
                <a:fillRect/>
              </a:stretch>
            </p:blipFill>
            <p:spPr>
              <a:xfrm>
                <a:off x="-2403429" y="3400402"/>
                <a:ext cx="4046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13" name="Ink 312">
                <a:extLst>
                  <a:ext uri="{FF2B5EF4-FFF2-40B4-BE49-F238E27FC236}">
                    <a16:creationId xmlns:a16="http://schemas.microsoft.com/office/drawing/2014/main" id="{4CC00C9D-3D3C-8340-9438-5B9437F18A30}"/>
                  </a:ext>
                </a:extLst>
              </p14:cNvPr>
              <p14:cNvContentPartPr/>
              <p14:nvPr/>
            </p14:nvContentPartPr>
            <p14:xfrm>
              <a:off x="-2359869" y="3498682"/>
              <a:ext cx="440640" cy="521640"/>
            </p14:xfrm>
          </p:contentPart>
        </mc:Choice>
        <mc:Fallback>
          <p:pic>
            <p:nvPicPr>
              <p:cNvPr id="313" name="Ink 312">
                <a:extLst>
                  <a:ext uri="{FF2B5EF4-FFF2-40B4-BE49-F238E27FC236}">
                    <a16:creationId xmlns:a16="http://schemas.microsoft.com/office/drawing/2014/main" id="{4CC00C9D-3D3C-8340-9438-5B9437F18A30}"/>
                  </a:ext>
                </a:extLst>
              </p:cNvPr>
              <p:cNvPicPr/>
              <p:nvPr/>
            </p:nvPicPr>
            <p:blipFill>
              <a:blip r:embed="rId457"/>
              <a:stretch>
                <a:fillRect/>
              </a:stretch>
            </p:blipFill>
            <p:spPr>
              <a:xfrm>
                <a:off x="-2377869" y="3481042"/>
                <a:ext cx="47628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14" name="Ink 313">
                <a:extLst>
                  <a:ext uri="{FF2B5EF4-FFF2-40B4-BE49-F238E27FC236}">
                    <a16:creationId xmlns:a16="http://schemas.microsoft.com/office/drawing/2014/main" id="{DA260A37-BD2F-4F4A-B87D-41A72C0E93D8}"/>
                  </a:ext>
                </a:extLst>
              </p14:cNvPr>
              <p14:cNvContentPartPr/>
              <p14:nvPr/>
            </p14:nvContentPartPr>
            <p14:xfrm>
              <a:off x="-1962069" y="3698482"/>
              <a:ext cx="283680" cy="144000"/>
            </p14:xfrm>
          </p:contentPart>
        </mc:Choice>
        <mc:Fallback>
          <p:pic>
            <p:nvPicPr>
              <p:cNvPr id="314" name="Ink 313">
                <a:extLst>
                  <a:ext uri="{FF2B5EF4-FFF2-40B4-BE49-F238E27FC236}">
                    <a16:creationId xmlns:a16="http://schemas.microsoft.com/office/drawing/2014/main" id="{DA260A37-BD2F-4F4A-B87D-41A72C0E93D8}"/>
                  </a:ext>
                </a:extLst>
              </p:cNvPr>
              <p:cNvPicPr/>
              <p:nvPr/>
            </p:nvPicPr>
            <p:blipFill>
              <a:blip r:embed="rId459"/>
              <a:stretch>
                <a:fillRect/>
              </a:stretch>
            </p:blipFill>
            <p:spPr>
              <a:xfrm>
                <a:off x="-1980069" y="3680842"/>
                <a:ext cx="3193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15" name="Ink 314">
                <a:extLst>
                  <a:ext uri="{FF2B5EF4-FFF2-40B4-BE49-F238E27FC236}">
                    <a16:creationId xmlns:a16="http://schemas.microsoft.com/office/drawing/2014/main" id="{7AEA1CD9-979F-0E47-9E41-CFDC9CBBEA9A}"/>
                  </a:ext>
                </a:extLst>
              </p14:cNvPr>
              <p14:cNvContentPartPr/>
              <p14:nvPr/>
            </p14:nvContentPartPr>
            <p14:xfrm>
              <a:off x="-1593069" y="3621442"/>
              <a:ext cx="294840" cy="175320"/>
            </p14:xfrm>
          </p:contentPart>
        </mc:Choice>
        <mc:Fallback>
          <p:pic>
            <p:nvPicPr>
              <p:cNvPr id="315" name="Ink 314">
                <a:extLst>
                  <a:ext uri="{FF2B5EF4-FFF2-40B4-BE49-F238E27FC236}">
                    <a16:creationId xmlns:a16="http://schemas.microsoft.com/office/drawing/2014/main" id="{7AEA1CD9-979F-0E47-9E41-CFDC9CBBEA9A}"/>
                  </a:ext>
                </a:extLst>
              </p:cNvPr>
              <p:cNvPicPr/>
              <p:nvPr/>
            </p:nvPicPr>
            <p:blipFill>
              <a:blip r:embed="rId461"/>
              <a:stretch>
                <a:fillRect/>
              </a:stretch>
            </p:blipFill>
            <p:spPr>
              <a:xfrm>
                <a:off x="-1610709" y="3603442"/>
                <a:ext cx="3304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16" name="Ink 315">
                <a:extLst>
                  <a:ext uri="{FF2B5EF4-FFF2-40B4-BE49-F238E27FC236}">
                    <a16:creationId xmlns:a16="http://schemas.microsoft.com/office/drawing/2014/main" id="{E313960C-D6C8-E843-84D2-D76066B6627D}"/>
                  </a:ext>
                </a:extLst>
              </p14:cNvPr>
              <p14:cNvContentPartPr/>
              <p14:nvPr/>
            </p14:nvContentPartPr>
            <p14:xfrm>
              <a:off x="-1284909" y="3612082"/>
              <a:ext cx="219960" cy="281160"/>
            </p14:xfrm>
          </p:contentPart>
        </mc:Choice>
        <mc:Fallback>
          <p:pic>
            <p:nvPicPr>
              <p:cNvPr id="316" name="Ink 315">
                <a:extLst>
                  <a:ext uri="{FF2B5EF4-FFF2-40B4-BE49-F238E27FC236}">
                    <a16:creationId xmlns:a16="http://schemas.microsoft.com/office/drawing/2014/main" id="{E313960C-D6C8-E843-84D2-D76066B6627D}"/>
                  </a:ext>
                </a:extLst>
              </p:cNvPr>
              <p:cNvPicPr/>
              <p:nvPr/>
            </p:nvPicPr>
            <p:blipFill>
              <a:blip r:embed="rId463"/>
              <a:stretch>
                <a:fillRect/>
              </a:stretch>
            </p:blipFill>
            <p:spPr>
              <a:xfrm>
                <a:off x="-1302549" y="3594082"/>
                <a:ext cx="2556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17" name="Ink 316">
                <a:extLst>
                  <a:ext uri="{FF2B5EF4-FFF2-40B4-BE49-F238E27FC236}">
                    <a16:creationId xmlns:a16="http://schemas.microsoft.com/office/drawing/2014/main" id="{E3158D19-78BE-0E41-8C30-25E57E7F5AEC}"/>
                  </a:ext>
                </a:extLst>
              </p14:cNvPr>
              <p14:cNvContentPartPr/>
              <p14:nvPr/>
            </p14:nvContentPartPr>
            <p14:xfrm>
              <a:off x="-3308829" y="4292842"/>
              <a:ext cx="1951920" cy="715320"/>
            </p14:xfrm>
          </p:contentPart>
        </mc:Choice>
        <mc:Fallback>
          <p:pic>
            <p:nvPicPr>
              <p:cNvPr id="317" name="Ink 316">
                <a:extLst>
                  <a:ext uri="{FF2B5EF4-FFF2-40B4-BE49-F238E27FC236}">
                    <a16:creationId xmlns:a16="http://schemas.microsoft.com/office/drawing/2014/main" id="{E3158D19-78BE-0E41-8C30-25E57E7F5AEC}"/>
                  </a:ext>
                </a:extLst>
              </p:cNvPr>
              <p:cNvPicPr/>
              <p:nvPr/>
            </p:nvPicPr>
            <p:blipFill>
              <a:blip r:embed="rId465"/>
              <a:stretch>
                <a:fillRect/>
              </a:stretch>
            </p:blipFill>
            <p:spPr>
              <a:xfrm>
                <a:off x="-3326469" y="4275202"/>
                <a:ext cx="198756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18" name="Ink 317">
                <a:extLst>
                  <a:ext uri="{FF2B5EF4-FFF2-40B4-BE49-F238E27FC236}">
                    <a16:creationId xmlns:a16="http://schemas.microsoft.com/office/drawing/2014/main" id="{B8CD3290-62EC-D24E-99ED-0F15A21B005F}"/>
                  </a:ext>
                </a:extLst>
              </p14:cNvPr>
              <p14:cNvContentPartPr/>
              <p14:nvPr/>
            </p14:nvContentPartPr>
            <p14:xfrm>
              <a:off x="-3194349" y="4464562"/>
              <a:ext cx="2012040" cy="728640"/>
            </p14:xfrm>
          </p:contentPart>
        </mc:Choice>
        <mc:Fallback>
          <p:pic>
            <p:nvPicPr>
              <p:cNvPr id="318" name="Ink 317">
                <a:extLst>
                  <a:ext uri="{FF2B5EF4-FFF2-40B4-BE49-F238E27FC236}">
                    <a16:creationId xmlns:a16="http://schemas.microsoft.com/office/drawing/2014/main" id="{B8CD3290-62EC-D24E-99ED-0F15A21B005F}"/>
                  </a:ext>
                </a:extLst>
              </p:cNvPr>
              <p:cNvPicPr/>
              <p:nvPr/>
            </p:nvPicPr>
            <p:blipFill>
              <a:blip r:embed="rId467"/>
              <a:stretch>
                <a:fillRect/>
              </a:stretch>
            </p:blipFill>
            <p:spPr>
              <a:xfrm>
                <a:off x="-3212349" y="4446562"/>
                <a:ext cx="2047680" cy="7642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19" name="Ink 318">
                <a:extLst>
                  <a:ext uri="{FF2B5EF4-FFF2-40B4-BE49-F238E27FC236}">
                    <a16:creationId xmlns:a16="http://schemas.microsoft.com/office/drawing/2014/main" id="{2C169132-9890-D94C-8F1C-ADAB561ABB6E}"/>
                  </a:ext>
                </a:extLst>
              </p14:cNvPr>
              <p14:cNvContentPartPr/>
              <p14:nvPr/>
            </p14:nvContentPartPr>
            <p14:xfrm>
              <a:off x="-1990149" y="7169962"/>
              <a:ext cx="338040" cy="348840"/>
            </p14:xfrm>
          </p:contentPart>
        </mc:Choice>
        <mc:Fallback>
          <p:pic>
            <p:nvPicPr>
              <p:cNvPr id="319" name="Ink 318">
                <a:extLst>
                  <a:ext uri="{FF2B5EF4-FFF2-40B4-BE49-F238E27FC236}">
                    <a16:creationId xmlns:a16="http://schemas.microsoft.com/office/drawing/2014/main" id="{2C169132-9890-D94C-8F1C-ADAB561ABB6E}"/>
                  </a:ext>
                </a:extLst>
              </p:cNvPr>
              <p:cNvPicPr/>
              <p:nvPr/>
            </p:nvPicPr>
            <p:blipFill>
              <a:blip r:embed="rId469"/>
              <a:stretch>
                <a:fillRect/>
              </a:stretch>
            </p:blipFill>
            <p:spPr>
              <a:xfrm>
                <a:off x="-2007789" y="7151962"/>
                <a:ext cx="3736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20" name="Ink 319">
                <a:extLst>
                  <a:ext uri="{FF2B5EF4-FFF2-40B4-BE49-F238E27FC236}">
                    <a16:creationId xmlns:a16="http://schemas.microsoft.com/office/drawing/2014/main" id="{87607C21-1902-9A48-B8F9-7E40F27762D1}"/>
                  </a:ext>
                </a:extLst>
              </p14:cNvPr>
              <p14:cNvContentPartPr/>
              <p14:nvPr/>
            </p14:nvContentPartPr>
            <p14:xfrm>
              <a:off x="-1809069" y="7283362"/>
              <a:ext cx="68760" cy="604080"/>
            </p14:xfrm>
          </p:contentPart>
        </mc:Choice>
        <mc:Fallback>
          <p:pic>
            <p:nvPicPr>
              <p:cNvPr id="320" name="Ink 319">
                <a:extLst>
                  <a:ext uri="{FF2B5EF4-FFF2-40B4-BE49-F238E27FC236}">
                    <a16:creationId xmlns:a16="http://schemas.microsoft.com/office/drawing/2014/main" id="{87607C21-1902-9A48-B8F9-7E40F27762D1}"/>
                  </a:ext>
                </a:extLst>
              </p:cNvPr>
              <p:cNvPicPr/>
              <p:nvPr/>
            </p:nvPicPr>
            <p:blipFill>
              <a:blip r:embed="rId471"/>
              <a:stretch>
                <a:fillRect/>
              </a:stretch>
            </p:blipFill>
            <p:spPr>
              <a:xfrm>
                <a:off x="-1826709" y="7265722"/>
                <a:ext cx="104400" cy="6397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21" name="Ink 320">
                <a:extLst>
                  <a:ext uri="{FF2B5EF4-FFF2-40B4-BE49-F238E27FC236}">
                    <a16:creationId xmlns:a16="http://schemas.microsoft.com/office/drawing/2014/main" id="{26A1B278-3305-454B-8602-2859614F56E4}"/>
                  </a:ext>
                </a:extLst>
              </p14:cNvPr>
              <p14:cNvContentPartPr/>
              <p14:nvPr/>
            </p14:nvContentPartPr>
            <p14:xfrm>
              <a:off x="-1213269" y="7482082"/>
              <a:ext cx="42480" cy="180000"/>
            </p14:xfrm>
          </p:contentPart>
        </mc:Choice>
        <mc:Fallback>
          <p:pic>
            <p:nvPicPr>
              <p:cNvPr id="321" name="Ink 320">
                <a:extLst>
                  <a:ext uri="{FF2B5EF4-FFF2-40B4-BE49-F238E27FC236}">
                    <a16:creationId xmlns:a16="http://schemas.microsoft.com/office/drawing/2014/main" id="{26A1B278-3305-454B-8602-2859614F56E4}"/>
                  </a:ext>
                </a:extLst>
              </p:cNvPr>
              <p:cNvPicPr/>
              <p:nvPr/>
            </p:nvPicPr>
            <p:blipFill>
              <a:blip r:embed="rId473"/>
              <a:stretch>
                <a:fillRect/>
              </a:stretch>
            </p:blipFill>
            <p:spPr>
              <a:xfrm>
                <a:off x="-1231269" y="7464442"/>
                <a:ext cx="781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22" name="Ink 321">
                <a:extLst>
                  <a:ext uri="{FF2B5EF4-FFF2-40B4-BE49-F238E27FC236}">
                    <a16:creationId xmlns:a16="http://schemas.microsoft.com/office/drawing/2014/main" id="{EA4D7918-B26F-2F48-9D5B-F5EA4A6B0392}"/>
                  </a:ext>
                </a:extLst>
              </p14:cNvPr>
              <p14:cNvContentPartPr/>
              <p14:nvPr/>
            </p14:nvContentPartPr>
            <p14:xfrm>
              <a:off x="-1015989" y="7200202"/>
              <a:ext cx="164520" cy="341640"/>
            </p14:xfrm>
          </p:contentPart>
        </mc:Choice>
        <mc:Fallback>
          <p:pic>
            <p:nvPicPr>
              <p:cNvPr id="322" name="Ink 321">
                <a:extLst>
                  <a:ext uri="{FF2B5EF4-FFF2-40B4-BE49-F238E27FC236}">
                    <a16:creationId xmlns:a16="http://schemas.microsoft.com/office/drawing/2014/main" id="{EA4D7918-B26F-2F48-9D5B-F5EA4A6B0392}"/>
                  </a:ext>
                </a:extLst>
              </p:cNvPr>
              <p:cNvPicPr/>
              <p:nvPr/>
            </p:nvPicPr>
            <p:blipFill>
              <a:blip r:embed="rId475"/>
              <a:stretch>
                <a:fillRect/>
              </a:stretch>
            </p:blipFill>
            <p:spPr>
              <a:xfrm>
                <a:off x="-1033989" y="7182562"/>
                <a:ext cx="2001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23" name="Ink 322">
                <a:extLst>
                  <a:ext uri="{FF2B5EF4-FFF2-40B4-BE49-F238E27FC236}">
                    <a16:creationId xmlns:a16="http://schemas.microsoft.com/office/drawing/2014/main" id="{2496C8E7-2CD9-064D-84F5-8BF00B91BA0C}"/>
                  </a:ext>
                </a:extLst>
              </p14:cNvPr>
              <p14:cNvContentPartPr/>
              <p14:nvPr/>
            </p14:nvContentPartPr>
            <p14:xfrm>
              <a:off x="-983229" y="6888082"/>
              <a:ext cx="236520" cy="219600"/>
            </p14:xfrm>
          </p:contentPart>
        </mc:Choice>
        <mc:Fallback>
          <p:pic>
            <p:nvPicPr>
              <p:cNvPr id="323" name="Ink 322">
                <a:extLst>
                  <a:ext uri="{FF2B5EF4-FFF2-40B4-BE49-F238E27FC236}">
                    <a16:creationId xmlns:a16="http://schemas.microsoft.com/office/drawing/2014/main" id="{2496C8E7-2CD9-064D-84F5-8BF00B91BA0C}"/>
                  </a:ext>
                </a:extLst>
              </p:cNvPr>
              <p:cNvPicPr/>
              <p:nvPr/>
            </p:nvPicPr>
            <p:blipFill>
              <a:blip r:embed="rId477"/>
              <a:stretch>
                <a:fillRect/>
              </a:stretch>
            </p:blipFill>
            <p:spPr>
              <a:xfrm>
                <a:off x="-1001229" y="6870442"/>
                <a:ext cx="272160" cy="255240"/>
              </a:xfrm>
              <a:prstGeom prst="rect">
                <a:avLst/>
              </a:prstGeom>
            </p:spPr>
          </p:pic>
        </mc:Fallback>
      </mc:AlternateContent>
      <p:grpSp>
        <p:nvGrpSpPr>
          <p:cNvPr id="328" name="Group 327">
            <a:extLst>
              <a:ext uri="{FF2B5EF4-FFF2-40B4-BE49-F238E27FC236}">
                <a16:creationId xmlns:a16="http://schemas.microsoft.com/office/drawing/2014/main" id="{BE6C59A6-9FC5-E84E-994F-E9E74309B45D}"/>
              </a:ext>
            </a:extLst>
          </p:cNvPr>
          <p:cNvGrpSpPr/>
          <p:nvPr/>
        </p:nvGrpSpPr>
        <p:grpSpPr>
          <a:xfrm>
            <a:off x="-2599269" y="3611076"/>
            <a:ext cx="6737887" cy="4917886"/>
            <a:chOff x="-2599269" y="3611076"/>
            <a:chExt cx="6737887" cy="4917886"/>
          </a:xfrm>
        </p:grpSpPr>
        <mc:AlternateContent xmlns:mc="http://schemas.openxmlformats.org/markup-compatibility/2006">
          <mc:Choice xmlns:p14="http://schemas.microsoft.com/office/powerpoint/2010/main" Requires="p14">
            <p:contentPart p14:bwMode="auto" r:id="rId478">
              <p14:nvContentPartPr>
                <p14:cNvPr id="257" name="Ink 256">
                  <a:extLst>
                    <a:ext uri="{FF2B5EF4-FFF2-40B4-BE49-F238E27FC236}">
                      <a16:creationId xmlns:a16="http://schemas.microsoft.com/office/drawing/2014/main" id="{5F62B4D2-FD98-4748-A5A3-8206BEB69919}"/>
                    </a:ext>
                  </a:extLst>
                </p14:cNvPr>
                <p14:cNvContentPartPr/>
                <p14:nvPr/>
              </p14:nvContentPartPr>
              <p14:xfrm>
                <a:off x="317578" y="3845796"/>
                <a:ext cx="126000" cy="347400"/>
              </p14:xfrm>
            </p:contentPart>
          </mc:Choice>
          <mc:Fallback>
            <p:pic>
              <p:nvPicPr>
                <p:cNvPr id="257" name="Ink 256">
                  <a:extLst>
                    <a:ext uri="{FF2B5EF4-FFF2-40B4-BE49-F238E27FC236}">
                      <a16:creationId xmlns:a16="http://schemas.microsoft.com/office/drawing/2014/main" id="{5F62B4D2-FD98-4748-A5A3-8206BEB69919}"/>
                    </a:ext>
                  </a:extLst>
                </p:cNvPr>
                <p:cNvPicPr/>
                <p:nvPr/>
              </p:nvPicPr>
              <p:blipFill>
                <a:blip r:embed="rId479"/>
                <a:stretch>
                  <a:fillRect/>
                </a:stretch>
              </p:blipFill>
              <p:spPr>
                <a:xfrm>
                  <a:off x="299578" y="3828156"/>
                  <a:ext cx="1616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58" name="Ink 257">
                  <a:extLst>
                    <a:ext uri="{FF2B5EF4-FFF2-40B4-BE49-F238E27FC236}">
                      <a16:creationId xmlns:a16="http://schemas.microsoft.com/office/drawing/2014/main" id="{DAEE9738-ACF2-804E-A310-9C9D8CC6D1BF}"/>
                    </a:ext>
                  </a:extLst>
                </p14:cNvPr>
                <p14:cNvContentPartPr/>
                <p14:nvPr/>
              </p14:nvContentPartPr>
              <p14:xfrm>
                <a:off x="580378" y="3752916"/>
                <a:ext cx="18360" cy="408240"/>
              </p14:xfrm>
            </p:contentPart>
          </mc:Choice>
          <mc:Fallback>
            <p:pic>
              <p:nvPicPr>
                <p:cNvPr id="258" name="Ink 257">
                  <a:extLst>
                    <a:ext uri="{FF2B5EF4-FFF2-40B4-BE49-F238E27FC236}">
                      <a16:creationId xmlns:a16="http://schemas.microsoft.com/office/drawing/2014/main" id="{DAEE9738-ACF2-804E-A310-9C9D8CC6D1BF}"/>
                    </a:ext>
                  </a:extLst>
                </p:cNvPr>
                <p:cNvPicPr/>
                <p:nvPr/>
              </p:nvPicPr>
              <p:blipFill>
                <a:blip r:embed="rId481"/>
                <a:stretch>
                  <a:fillRect/>
                </a:stretch>
              </p:blipFill>
              <p:spPr>
                <a:xfrm>
                  <a:off x="562378" y="3734916"/>
                  <a:ext cx="5400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59" name="Ink 258">
                  <a:extLst>
                    <a:ext uri="{FF2B5EF4-FFF2-40B4-BE49-F238E27FC236}">
                      <a16:creationId xmlns:a16="http://schemas.microsoft.com/office/drawing/2014/main" id="{28926315-A669-1543-BB65-7BB2C18E4C72}"/>
                    </a:ext>
                  </a:extLst>
                </p14:cNvPr>
                <p14:cNvContentPartPr/>
                <p14:nvPr/>
              </p14:nvContentPartPr>
              <p14:xfrm>
                <a:off x="517378" y="3957756"/>
                <a:ext cx="344520" cy="170280"/>
              </p14:xfrm>
            </p:contentPart>
          </mc:Choice>
          <mc:Fallback>
            <p:pic>
              <p:nvPicPr>
                <p:cNvPr id="259" name="Ink 258">
                  <a:extLst>
                    <a:ext uri="{FF2B5EF4-FFF2-40B4-BE49-F238E27FC236}">
                      <a16:creationId xmlns:a16="http://schemas.microsoft.com/office/drawing/2014/main" id="{28926315-A669-1543-BB65-7BB2C18E4C72}"/>
                    </a:ext>
                  </a:extLst>
                </p:cNvPr>
                <p:cNvPicPr/>
                <p:nvPr/>
              </p:nvPicPr>
              <p:blipFill>
                <a:blip r:embed="rId483"/>
                <a:stretch>
                  <a:fillRect/>
                </a:stretch>
              </p:blipFill>
              <p:spPr>
                <a:xfrm>
                  <a:off x="499738" y="3939756"/>
                  <a:ext cx="3801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60" name="Ink 259">
                  <a:extLst>
                    <a:ext uri="{FF2B5EF4-FFF2-40B4-BE49-F238E27FC236}">
                      <a16:creationId xmlns:a16="http://schemas.microsoft.com/office/drawing/2014/main" id="{D0DBF4B7-9E13-8742-97F0-E5CB3122462F}"/>
                    </a:ext>
                  </a:extLst>
                </p14:cNvPr>
                <p14:cNvContentPartPr/>
                <p14:nvPr/>
              </p14:nvContentPartPr>
              <p14:xfrm>
                <a:off x="908338" y="4011036"/>
                <a:ext cx="70560" cy="414000"/>
              </p14:xfrm>
            </p:contentPart>
          </mc:Choice>
          <mc:Fallback>
            <p:pic>
              <p:nvPicPr>
                <p:cNvPr id="260" name="Ink 259">
                  <a:extLst>
                    <a:ext uri="{FF2B5EF4-FFF2-40B4-BE49-F238E27FC236}">
                      <a16:creationId xmlns:a16="http://schemas.microsoft.com/office/drawing/2014/main" id="{D0DBF4B7-9E13-8742-97F0-E5CB3122462F}"/>
                    </a:ext>
                  </a:extLst>
                </p:cNvPr>
                <p:cNvPicPr/>
                <p:nvPr/>
              </p:nvPicPr>
              <p:blipFill>
                <a:blip r:embed="rId485"/>
                <a:stretch>
                  <a:fillRect/>
                </a:stretch>
              </p:blipFill>
              <p:spPr>
                <a:xfrm>
                  <a:off x="890338" y="3993396"/>
                  <a:ext cx="10620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61" name="Ink 260">
                  <a:extLst>
                    <a:ext uri="{FF2B5EF4-FFF2-40B4-BE49-F238E27FC236}">
                      <a16:creationId xmlns:a16="http://schemas.microsoft.com/office/drawing/2014/main" id="{0113963C-96D0-0D4C-91CD-9854B3C85AF7}"/>
                    </a:ext>
                  </a:extLst>
                </p14:cNvPr>
                <p14:cNvContentPartPr/>
                <p14:nvPr/>
              </p14:nvContentPartPr>
              <p14:xfrm>
                <a:off x="887818" y="3948756"/>
                <a:ext cx="124200" cy="253800"/>
              </p14:xfrm>
            </p:contentPart>
          </mc:Choice>
          <mc:Fallback>
            <p:pic>
              <p:nvPicPr>
                <p:cNvPr id="261" name="Ink 260">
                  <a:extLst>
                    <a:ext uri="{FF2B5EF4-FFF2-40B4-BE49-F238E27FC236}">
                      <a16:creationId xmlns:a16="http://schemas.microsoft.com/office/drawing/2014/main" id="{0113963C-96D0-0D4C-91CD-9854B3C85AF7}"/>
                    </a:ext>
                  </a:extLst>
                </p:cNvPr>
                <p:cNvPicPr/>
                <p:nvPr/>
              </p:nvPicPr>
              <p:blipFill>
                <a:blip r:embed="rId487"/>
                <a:stretch>
                  <a:fillRect/>
                </a:stretch>
              </p:blipFill>
              <p:spPr>
                <a:xfrm>
                  <a:off x="869818" y="3931116"/>
                  <a:ext cx="1598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62" name="Ink 261">
                  <a:extLst>
                    <a:ext uri="{FF2B5EF4-FFF2-40B4-BE49-F238E27FC236}">
                      <a16:creationId xmlns:a16="http://schemas.microsoft.com/office/drawing/2014/main" id="{50AC08F1-6F4C-7749-88C2-57F4A0B60F05}"/>
                    </a:ext>
                  </a:extLst>
                </p14:cNvPr>
                <p14:cNvContentPartPr/>
                <p14:nvPr/>
              </p14:nvContentPartPr>
              <p14:xfrm>
                <a:off x="1291018" y="3825996"/>
                <a:ext cx="162000" cy="363960"/>
              </p14:xfrm>
            </p:contentPart>
          </mc:Choice>
          <mc:Fallback>
            <p:pic>
              <p:nvPicPr>
                <p:cNvPr id="262" name="Ink 261">
                  <a:extLst>
                    <a:ext uri="{FF2B5EF4-FFF2-40B4-BE49-F238E27FC236}">
                      <a16:creationId xmlns:a16="http://schemas.microsoft.com/office/drawing/2014/main" id="{50AC08F1-6F4C-7749-88C2-57F4A0B60F05}"/>
                    </a:ext>
                  </a:extLst>
                </p:cNvPr>
                <p:cNvPicPr/>
                <p:nvPr/>
              </p:nvPicPr>
              <p:blipFill>
                <a:blip r:embed="rId489"/>
                <a:stretch>
                  <a:fillRect/>
                </a:stretch>
              </p:blipFill>
              <p:spPr>
                <a:xfrm>
                  <a:off x="1273378" y="3808356"/>
                  <a:ext cx="19764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63" name="Ink 262">
                  <a:extLst>
                    <a:ext uri="{FF2B5EF4-FFF2-40B4-BE49-F238E27FC236}">
                      <a16:creationId xmlns:a16="http://schemas.microsoft.com/office/drawing/2014/main" id="{ECB4D5B2-788E-BB40-91C5-ACBB96E0926C}"/>
                    </a:ext>
                  </a:extLst>
                </p14:cNvPr>
                <p14:cNvContentPartPr/>
                <p14:nvPr/>
              </p14:nvContentPartPr>
              <p14:xfrm>
                <a:off x="275098" y="4320996"/>
                <a:ext cx="1178640" cy="194400"/>
              </p14:xfrm>
            </p:contentPart>
          </mc:Choice>
          <mc:Fallback>
            <p:pic>
              <p:nvPicPr>
                <p:cNvPr id="263" name="Ink 262">
                  <a:extLst>
                    <a:ext uri="{FF2B5EF4-FFF2-40B4-BE49-F238E27FC236}">
                      <a16:creationId xmlns:a16="http://schemas.microsoft.com/office/drawing/2014/main" id="{ECB4D5B2-788E-BB40-91C5-ACBB96E0926C}"/>
                    </a:ext>
                  </a:extLst>
                </p:cNvPr>
                <p:cNvPicPr/>
                <p:nvPr/>
              </p:nvPicPr>
              <p:blipFill>
                <a:blip r:embed="rId491"/>
                <a:stretch>
                  <a:fillRect/>
                </a:stretch>
              </p:blipFill>
              <p:spPr>
                <a:xfrm>
                  <a:off x="257458" y="4303356"/>
                  <a:ext cx="12142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64" name="Ink 263">
                  <a:extLst>
                    <a:ext uri="{FF2B5EF4-FFF2-40B4-BE49-F238E27FC236}">
                      <a16:creationId xmlns:a16="http://schemas.microsoft.com/office/drawing/2014/main" id="{1655146D-026E-AC4B-9103-D8BB71DF264D}"/>
                    </a:ext>
                  </a:extLst>
                </p14:cNvPr>
                <p14:cNvContentPartPr/>
                <p14:nvPr/>
              </p14:nvContentPartPr>
              <p14:xfrm>
                <a:off x="1798618" y="3966036"/>
                <a:ext cx="134640" cy="4680"/>
              </p14:xfrm>
            </p:contentPart>
          </mc:Choice>
          <mc:Fallback>
            <p:pic>
              <p:nvPicPr>
                <p:cNvPr id="264" name="Ink 263">
                  <a:extLst>
                    <a:ext uri="{FF2B5EF4-FFF2-40B4-BE49-F238E27FC236}">
                      <a16:creationId xmlns:a16="http://schemas.microsoft.com/office/drawing/2014/main" id="{1655146D-026E-AC4B-9103-D8BB71DF264D}"/>
                    </a:ext>
                  </a:extLst>
                </p:cNvPr>
                <p:cNvPicPr/>
                <p:nvPr/>
              </p:nvPicPr>
              <p:blipFill>
                <a:blip r:embed="rId493"/>
                <a:stretch>
                  <a:fillRect/>
                </a:stretch>
              </p:blipFill>
              <p:spPr>
                <a:xfrm>
                  <a:off x="1780618" y="3948036"/>
                  <a:ext cx="170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65" name="Ink 264">
                  <a:extLst>
                    <a:ext uri="{FF2B5EF4-FFF2-40B4-BE49-F238E27FC236}">
                      <a16:creationId xmlns:a16="http://schemas.microsoft.com/office/drawing/2014/main" id="{203BD331-95BD-9C48-8068-47F26C871CF7}"/>
                    </a:ext>
                  </a:extLst>
                </p14:cNvPr>
                <p14:cNvContentPartPr/>
                <p14:nvPr/>
              </p14:nvContentPartPr>
              <p14:xfrm>
                <a:off x="2429698" y="3743196"/>
                <a:ext cx="47160" cy="268200"/>
              </p14:xfrm>
            </p:contentPart>
          </mc:Choice>
          <mc:Fallback>
            <p:pic>
              <p:nvPicPr>
                <p:cNvPr id="265" name="Ink 264">
                  <a:extLst>
                    <a:ext uri="{FF2B5EF4-FFF2-40B4-BE49-F238E27FC236}">
                      <a16:creationId xmlns:a16="http://schemas.microsoft.com/office/drawing/2014/main" id="{203BD331-95BD-9C48-8068-47F26C871CF7}"/>
                    </a:ext>
                  </a:extLst>
                </p:cNvPr>
                <p:cNvPicPr/>
                <p:nvPr/>
              </p:nvPicPr>
              <p:blipFill>
                <a:blip r:embed="rId495"/>
                <a:stretch>
                  <a:fillRect/>
                </a:stretch>
              </p:blipFill>
              <p:spPr>
                <a:xfrm>
                  <a:off x="2411698" y="3725556"/>
                  <a:ext cx="828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66" name="Ink 265">
                  <a:extLst>
                    <a:ext uri="{FF2B5EF4-FFF2-40B4-BE49-F238E27FC236}">
                      <a16:creationId xmlns:a16="http://schemas.microsoft.com/office/drawing/2014/main" id="{DC64877C-7144-7449-8467-EE7AB15CDB5A}"/>
                    </a:ext>
                  </a:extLst>
                </p14:cNvPr>
                <p14:cNvContentPartPr/>
                <p14:nvPr/>
              </p14:nvContentPartPr>
              <p14:xfrm>
                <a:off x="2238178" y="3611076"/>
                <a:ext cx="304920" cy="130680"/>
              </p14:xfrm>
            </p:contentPart>
          </mc:Choice>
          <mc:Fallback>
            <p:pic>
              <p:nvPicPr>
                <p:cNvPr id="266" name="Ink 265">
                  <a:extLst>
                    <a:ext uri="{FF2B5EF4-FFF2-40B4-BE49-F238E27FC236}">
                      <a16:creationId xmlns:a16="http://schemas.microsoft.com/office/drawing/2014/main" id="{DC64877C-7144-7449-8467-EE7AB15CDB5A}"/>
                    </a:ext>
                  </a:extLst>
                </p:cNvPr>
                <p:cNvPicPr/>
                <p:nvPr/>
              </p:nvPicPr>
              <p:blipFill>
                <a:blip r:embed="rId497"/>
                <a:stretch>
                  <a:fillRect/>
                </a:stretch>
              </p:blipFill>
              <p:spPr>
                <a:xfrm>
                  <a:off x="2220538" y="3593076"/>
                  <a:ext cx="340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67" name="Ink 266">
                  <a:extLst>
                    <a:ext uri="{FF2B5EF4-FFF2-40B4-BE49-F238E27FC236}">
                      <a16:creationId xmlns:a16="http://schemas.microsoft.com/office/drawing/2014/main" id="{CF8B35BE-DFBC-7042-9095-74ADE0D4A2D6}"/>
                    </a:ext>
                  </a:extLst>
                </p14:cNvPr>
                <p14:cNvContentPartPr/>
                <p14:nvPr/>
              </p14:nvContentPartPr>
              <p14:xfrm>
                <a:off x="2239618" y="4113636"/>
                <a:ext cx="321120" cy="57600"/>
              </p14:xfrm>
            </p:contentPart>
          </mc:Choice>
          <mc:Fallback>
            <p:pic>
              <p:nvPicPr>
                <p:cNvPr id="267" name="Ink 266">
                  <a:extLst>
                    <a:ext uri="{FF2B5EF4-FFF2-40B4-BE49-F238E27FC236}">
                      <a16:creationId xmlns:a16="http://schemas.microsoft.com/office/drawing/2014/main" id="{CF8B35BE-DFBC-7042-9095-74ADE0D4A2D6}"/>
                    </a:ext>
                  </a:extLst>
                </p:cNvPr>
                <p:cNvPicPr/>
                <p:nvPr/>
              </p:nvPicPr>
              <p:blipFill>
                <a:blip r:embed="rId499"/>
                <a:stretch>
                  <a:fillRect/>
                </a:stretch>
              </p:blipFill>
              <p:spPr>
                <a:xfrm>
                  <a:off x="2221978" y="4095996"/>
                  <a:ext cx="356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68" name="Ink 267">
                  <a:extLst>
                    <a:ext uri="{FF2B5EF4-FFF2-40B4-BE49-F238E27FC236}">
                      <a16:creationId xmlns:a16="http://schemas.microsoft.com/office/drawing/2014/main" id="{5EF2D4F7-2632-514F-978F-EB23627B3D68}"/>
                    </a:ext>
                  </a:extLst>
                </p14:cNvPr>
                <p14:cNvContentPartPr/>
                <p14:nvPr/>
              </p14:nvContentPartPr>
              <p14:xfrm>
                <a:off x="2642098" y="3957756"/>
                <a:ext cx="241920" cy="88920"/>
              </p14:xfrm>
            </p:contentPart>
          </mc:Choice>
          <mc:Fallback>
            <p:pic>
              <p:nvPicPr>
                <p:cNvPr id="268" name="Ink 267">
                  <a:extLst>
                    <a:ext uri="{FF2B5EF4-FFF2-40B4-BE49-F238E27FC236}">
                      <a16:creationId xmlns:a16="http://schemas.microsoft.com/office/drawing/2014/main" id="{5EF2D4F7-2632-514F-978F-EB23627B3D68}"/>
                    </a:ext>
                  </a:extLst>
                </p:cNvPr>
                <p:cNvPicPr/>
                <p:nvPr/>
              </p:nvPicPr>
              <p:blipFill>
                <a:blip r:embed="rId501"/>
                <a:stretch>
                  <a:fillRect/>
                </a:stretch>
              </p:blipFill>
              <p:spPr>
                <a:xfrm>
                  <a:off x="2624458" y="3939756"/>
                  <a:ext cx="2775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69" name="Ink 268">
                  <a:extLst>
                    <a:ext uri="{FF2B5EF4-FFF2-40B4-BE49-F238E27FC236}">
                      <a16:creationId xmlns:a16="http://schemas.microsoft.com/office/drawing/2014/main" id="{55D333EB-2007-0047-9CE9-BD8183B9969F}"/>
                    </a:ext>
                  </a:extLst>
                </p14:cNvPr>
                <p14:cNvContentPartPr/>
                <p14:nvPr/>
              </p14:nvContentPartPr>
              <p14:xfrm>
                <a:off x="3098578" y="3867756"/>
                <a:ext cx="94680" cy="484200"/>
              </p14:xfrm>
            </p:contentPart>
          </mc:Choice>
          <mc:Fallback>
            <p:pic>
              <p:nvPicPr>
                <p:cNvPr id="269" name="Ink 268">
                  <a:extLst>
                    <a:ext uri="{FF2B5EF4-FFF2-40B4-BE49-F238E27FC236}">
                      <a16:creationId xmlns:a16="http://schemas.microsoft.com/office/drawing/2014/main" id="{55D333EB-2007-0047-9CE9-BD8183B9969F}"/>
                    </a:ext>
                  </a:extLst>
                </p:cNvPr>
                <p:cNvPicPr/>
                <p:nvPr/>
              </p:nvPicPr>
              <p:blipFill>
                <a:blip r:embed="rId503"/>
                <a:stretch>
                  <a:fillRect/>
                </a:stretch>
              </p:blipFill>
              <p:spPr>
                <a:xfrm>
                  <a:off x="3080938" y="3849756"/>
                  <a:ext cx="13032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70" name="Ink 269">
                  <a:extLst>
                    <a:ext uri="{FF2B5EF4-FFF2-40B4-BE49-F238E27FC236}">
                      <a16:creationId xmlns:a16="http://schemas.microsoft.com/office/drawing/2014/main" id="{340F7E3D-5674-3F4A-8203-8973026AEBE1}"/>
                    </a:ext>
                  </a:extLst>
                </p14:cNvPr>
                <p14:cNvContentPartPr/>
                <p14:nvPr/>
              </p14:nvContentPartPr>
              <p14:xfrm>
                <a:off x="3155098" y="3851196"/>
                <a:ext cx="198720" cy="243000"/>
              </p14:xfrm>
            </p:contentPart>
          </mc:Choice>
          <mc:Fallback>
            <p:pic>
              <p:nvPicPr>
                <p:cNvPr id="270" name="Ink 269">
                  <a:extLst>
                    <a:ext uri="{FF2B5EF4-FFF2-40B4-BE49-F238E27FC236}">
                      <a16:creationId xmlns:a16="http://schemas.microsoft.com/office/drawing/2014/main" id="{340F7E3D-5674-3F4A-8203-8973026AEBE1}"/>
                    </a:ext>
                  </a:extLst>
                </p:cNvPr>
                <p:cNvPicPr/>
                <p:nvPr/>
              </p:nvPicPr>
              <p:blipFill>
                <a:blip r:embed="rId505"/>
                <a:stretch>
                  <a:fillRect/>
                </a:stretch>
              </p:blipFill>
              <p:spPr>
                <a:xfrm>
                  <a:off x="3137098" y="3833196"/>
                  <a:ext cx="2343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71" name="Ink 270">
                  <a:extLst>
                    <a:ext uri="{FF2B5EF4-FFF2-40B4-BE49-F238E27FC236}">
                      <a16:creationId xmlns:a16="http://schemas.microsoft.com/office/drawing/2014/main" id="{5C281A05-0C50-834D-ADBC-BF0425A55B9E}"/>
                    </a:ext>
                  </a:extLst>
                </p14:cNvPr>
                <p14:cNvContentPartPr/>
                <p14:nvPr/>
              </p14:nvContentPartPr>
              <p14:xfrm>
                <a:off x="3393418" y="3641676"/>
                <a:ext cx="68040" cy="385200"/>
              </p14:xfrm>
            </p:contentPart>
          </mc:Choice>
          <mc:Fallback>
            <p:pic>
              <p:nvPicPr>
                <p:cNvPr id="271" name="Ink 270">
                  <a:extLst>
                    <a:ext uri="{FF2B5EF4-FFF2-40B4-BE49-F238E27FC236}">
                      <a16:creationId xmlns:a16="http://schemas.microsoft.com/office/drawing/2014/main" id="{5C281A05-0C50-834D-ADBC-BF0425A55B9E}"/>
                    </a:ext>
                  </a:extLst>
                </p:cNvPr>
                <p:cNvPicPr/>
                <p:nvPr/>
              </p:nvPicPr>
              <p:blipFill>
                <a:blip r:embed="rId507"/>
                <a:stretch>
                  <a:fillRect/>
                </a:stretch>
              </p:blipFill>
              <p:spPr>
                <a:xfrm>
                  <a:off x="3375418" y="3624036"/>
                  <a:ext cx="1036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72" name="Ink 271">
                  <a:extLst>
                    <a:ext uri="{FF2B5EF4-FFF2-40B4-BE49-F238E27FC236}">
                      <a16:creationId xmlns:a16="http://schemas.microsoft.com/office/drawing/2014/main" id="{D983B1F9-15E0-C44E-8A25-3CDBE0DF885D}"/>
                    </a:ext>
                  </a:extLst>
                </p14:cNvPr>
                <p14:cNvContentPartPr/>
                <p14:nvPr/>
              </p14:nvContentPartPr>
              <p14:xfrm>
                <a:off x="3471178" y="3919596"/>
                <a:ext cx="70200" cy="130320"/>
              </p14:xfrm>
            </p:contentPart>
          </mc:Choice>
          <mc:Fallback>
            <p:pic>
              <p:nvPicPr>
                <p:cNvPr id="272" name="Ink 271">
                  <a:extLst>
                    <a:ext uri="{FF2B5EF4-FFF2-40B4-BE49-F238E27FC236}">
                      <a16:creationId xmlns:a16="http://schemas.microsoft.com/office/drawing/2014/main" id="{D983B1F9-15E0-C44E-8A25-3CDBE0DF885D}"/>
                    </a:ext>
                  </a:extLst>
                </p:cNvPr>
                <p:cNvPicPr/>
                <p:nvPr/>
              </p:nvPicPr>
              <p:blipFill>
                <a:blip r:embed="rId509"/>
                <a:stretch>
                  <a:fillRect/>
                </a:stretch>
              </p:blipFill>
              <p:spPr>
                <a:xfrm>
                  <a:off x="3453538" y="3901596"/>
                  <a:ext cx="1058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73" name="Ink 272">
                  <a:extLst>
                    <a:ext uri="{FF2B5EF4-FFF2-40B4-BE49-F238E27FC236}">
                      <a16:creationId xmlns:a16="http://schemas.microsoft.com/office/drawing/2014/main" id="{B1BA712F-AFF3-1043-A682-145DAEC46242}"/>
                    </a:ext>
                  </a:extLst>
                </p14:cNvPr>
                <p14:cNvContentPartPr/>
                <p14:nvPr/>
              </p14:nvContentPartPr>
              <p14:xfrm>
                <a:off x="3605098" y="3621516"/>
                <a:ext cx="386640" cy="395640"/>
              </p14:xfrm>
            </p:contentPart>
          </mc:Choice>
          <mc:Fallback>
            <p:pic>
              <p:nvPicPr>
                <p:cNvPr id="273" name="Ink 272">
                  <a:extLst>
                    <a:ext uri="{FF2B5EF4-FFF2-40B4-BE49-F238E27FC236}">
                      <a16:creationId xmlns:a16="http://schemas.microsoft.com/office/drawing/2014/main" id="{B1BA712F-AFF3-1043-A682-145DAEC46242}"/>
                    </a:ext>
                  </a:extLst>
                </p:cNvPr>
                <p:cNvPicPr/>
                <p:nvPr/>
              </p:nvPicPr>
              <p:blipFill>
                <a:blip r:embed="rId511"/>
                <a:stretch>
                  <a:fillRect/>
                </a:stretch>
              </p:blipFill>
              <p:spPr>
                <a:xfrm>
                  <a:off x="3587458" y="3603516"/>
                  <a:ext cx="42228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74" name="Ink 273">
                  <a:extLst>
                    <a:ext uri="{FF2B5EF4-FFF2-40B4-BE49-F238E27FC236}">
                      <a16:creationId xmlns:a16="http://schemas.microsoft.com/office/drawing/2014/main" id="{30EE9759-C525-FD41-B484-8F8233F3CB3A}"/>
                    </a:ext>
                  </a:extLst>
                </p14:cNvPr>
                <p14:cNvContentPartPr/>
                <p14:nvPr/>
              </p14:nvContentPartPr>
              <p14:xfrm>
                <a:off x="3646498" y="3876756"/>
                <a:ext cx="492120" cy="82800"/>
              </p14:xfrm>
            </p:contentPart>
          </mc:Choice>
          <mc:Fallback>
            <p:pic>
              <p:nvPicPr>
                <p:cNvPr id="274" name="Ink 273">
                  <a:extLst>
                    <a:ext uri="{FF2B5EF4-FFF2-40B4-BE49-F238E27FC236}">
                      <a16:creationId xmlns:a16="http://schemas.microsoft.com/office/drawing/2014/main" id="{30EE9759-C525-FD41-B484-8F8233F3CB3A}"/>
                    </a:ext>
                  </a:extLst>
                </p:cNvPr>
                <p:cNvPicPr/>
                <p:nvPr/>
              </p:nvPicPr>
              <p:blipFill>
                <a:blip r:embed="rId513"/>
                <a:stretch>
                  <a:fillRect/>
                </a:stretch>
              </p:blipFill>
              <p:spPr>
                <a:xfrm>
                  <a:off x="3628498" y="3859116"/>
                  <a:ext cx="5277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75" name="Ink 274">
                  <a:extLst>
                    <a:ext uri="{FF2B5EF4-FFF2-40B4-BE49-F238E27FC236}">
                      <a16:creationId xmlns:a16="http://schemas.microsoft.com/office/drawing/2014/main" id="{E7D26BCE-381C-4545-BADA-39D1DB01795F}"/>
                    </a:ext>
                  </a:extLst>
                </p14:cNvPr>
                <p14:cNvContentPartPr/>
                <p14:nvPr/>
              </p14:nvContentPartPr>
              <p14:xfrm>
                <a:off x="2332858" y="4268076"/>
                <a:ext cx="1658880" cy="156960"/>
              </p14:xfrm>
            </p:contentPart>
          </mc:Choice>
          <mc:Fallback>
            <p:pic>
              <p:nvPicPr>
                <p:cNvPr id="275" name="Ink 274">
                  <a:extLst>
                    <a:ext uri="{FF2B5EF4-FFF2-40B4-BE49-F238E27FC236}">
                      <a16:creationId xmlns:a16="http://schemas.microsoft.com/office/drawing/2014/main" id="{E7D26BCE-381C-4545-BADA-39D1DB01795F}"/>
                    </a:ext>
                  </a:extLst>
                </p:cNvPr>
                <p:cNvPicPr/>
                <p:nvPr/>
              </p:nvPicPr>
              <p:blipFill>
                <a:blip r:embed="rId515"/>
                <a:stretch>
                  <a:fillRect/>
                </a:stretch>
              </p:blipFill>
              <p:spPr>
                <a:xfrm>
                  <a:off x="2315218" y="4250436"/>
                  <a:ext cx="16945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76" name="Ink 275">
                  <a:extLst>
                    <a:ext uri="{FF2B5EF4-FFF2-40B4-BE49-F238E27FC236}">
                      <a16:creationId xmlns:a16="http://schemas.microsoft.com/office/drawing/2014/main" id="{44B30E38-EEEE-1446-8519-DB48AE1F53FB}"/>
                    </a:ext>
                  </a:extLst>
                </p14:cNvPr>
                <p14:cNvContentPartPr/>
                <p14:nvPr/>
              </p14:nvContentPartPr>
              <p14:xfrm>
                <a:off x="2535898" y="4374996"/>
                <a:ext cx="1578600" cy="211680"/>
              </p14:xfrm>
            </p:contentPart>
          </mc:Choice>
          <mc:Fallback>
            <p:pic>
              <p:nvPicPr>
                <p:cNvPr id="276" name="Ink 275">
                  <a:extLst>
                    <a:ext uri="{FF2B5EF4-FFF2-40B4-BE49-F238E27FC236}">
                      <a16:creationId xmlns:a16="http://schemas.microsoft.com/office/drawing/2014/main" id="{44B30E38-EEEE-1446-8519-DB48AE1F53FB}"/>
                    </a:ext>
                  </a:extLst>
                </p:cNvPr>
                <p:cNvPicPr/>
                <p:nvPr/>
              </p:nvPicPr>
              <p:blipFill>
                <a:blip r:embed="rId517"/>
                <a:stretch>
                  <a:fillRect/>
                </a:stretch>
              </p:blipFill>
              <p:spPr>
                <a:xfrm>
                  <a:off x="2517898" y="4356996"/>
                  <a:ext cx="16142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77" name="Ink 276">
                  <a:extLst>
                    <a:ext uri="{FF2B5EF4-FFF2-40B4-BE49-F238E27FC236}">
                      <a16:creationId xmlns:a16="http://schemas.microsoft.com/office/drawing/2014/main" id="{C6B2C9B5-6F0D-5D4B-BC0D-985F0DA2209C}"/>
                    </a:ext>
                  </a:extLst>
                </p14:cNvPr>
                <p14:cNvContentPartPr/>
                <p14:nvPr/>
              </p14:nvContentPartPr>
              <p14:xfrm>
                <a:off x="2117938" y="4638156"/>
                <a:ext cx="897120" cy="719640"/>
              </p14:xfrm>
            </p:contentPart>
          </mc:Choice>
          <mc:Fallback>
            <p:pic>
              <p:nvPicPr>
                <p:cNvPr id="277" name="Ink 276">
                  <a:extLst>
                    <a:ext uri="{FF2B5EF4-FFF2-40B4-BE49-F238E27FC236}">
                      <a16:creationId xmlns:a16="http://schemas.microsoft.com/office/drawing/2014/main" id="{C6B2C9B5-6F0D-5D4B-BC0D-985F0DA2209C}"/>
                    </a:ext>
                  </a:extLst>
                </p:cNvPr>
                <p:cNvPicPr/>
                <p:nvPr/>
              </p:nvPicPr>
              <p:blipFill>
                <a:blip r:embed="rId519"/>
                <a:stretch>
                  <a:fillRect/>
                </a:stretch>
              </p:blipFill>
              <p:spPr>
                <a:xfrm>
                  <a:off x="2100298" y="4620516"/>
                  <a:ext cx="93276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278" name="Ink 277">
                  <a:extLst>
                    <a:ext uri="{FF2B5EF4-FFF2-40B4-BE49-F238E27FC236}">
                      <a16:creationId xmlns:a16="http://schemas.microsoft.com/office/drawing/2014/main" id="{63A7BFE5-11D1-144C-A9B8-C990E81C87F8}"/>
                    </a:ext>
                  </a:extLst>
                </p14:cNvPr>
                <p14:cNvContentPartPr/>
                <p14:nvPr/>
              </p14:nvContentPartPr>
              <p14:xfrm>
                <a:off x="1260058" y="5342676"/>
                <a:ext cx="903960" cy="479880"/>
              </p14:xfrm>
            </p:contentPart>
          </mc:Choice>
          <mc:Fallback>
            <p:pic>
              <p:nvPicPr>
                <p:cNvPr id="278" name="Ink 277">
                  <a:extLst>
                    <a:ext uri="{FF2B5EF4-FFF2-40B4-BE49-F238E27FC236}">
                      <a16:creationId xmlns:a16="http://schemas.microsoft.com/office/drawing/2014/main" id="{63A7BFE5-11D1-144C-A9B8-C990E81C87F8}"/>
                    </a:ext>
                  </a:extLst>
                </p:cNvPr>
                <p:cNvPicPr/>
                <p:nvPr/>
              </p:nvPicPr>
              <p:blipFill>
                <a:blip r:embed="rId521"/>
                <a:stretch>
                  <a:fillRect/>
                </a:stretch>
              </p:blipFill>
              <p:spPr>
                <a:xfrm>
                  <a:off x="1242058" y="5324676"/>
                  <a:ext cx="93960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280" name="Ink 279">
                  <a:extLst>
                    <a:ext uri="{FF2B5EF4-FFF2-40B4-BE49-F238E27FC236}">
                      <a16:creationId xmlns:a16="http://schemas.microsoft.com/office/drawing/2014/main" id="{1B46FCB0-78CD-E647-8129-3C5C9265CA1E}"/>
                    </a:ext>
                  </a:extLst>
                </p14:cNvPr>
                <p14:cNvContentPartPr/>
                <p14:nvPr/>
              </p14:nvContentPartPr>
              <p14:xfrm>
                <a:off x="784138" y="6151236"/>
                <a:ext cx="34200" cy="376560"/>
              </p14:xfrm>
            </p:contentPart>
          </mc:Choice>
          <mc:Fallback>
            <p:pic>
              <p:nvPicPr>
                <p:cNvPr id="280" name="Ink 279">
                  <a:extLst>
                    <a:ext uri="{FF2B5EF4-FFF2-40B4-BE49-F238E27FC236}">
                      <a16:creationId xmlns:a16="http://schemas.microsoft.com/office/drawing/2014/main" id="{1B46FCB0-78CD-E647-8129-3C5C9265CA1E}"/>
                    </a:ext>
                  </a:extLst>
                </p:cNvPr>
                <p:cNvPicPr/>
                <p:nvPr/>
              </p:nvPicPr>
              <p:blipFill>
                <a:blip r:embed="rId523"/>
                <a:stretch>
                  <a:fillRect/>
                </a:stretch>
              </p:blipFill>
              <p:spPr>
                <a:xfrm>
                  <a:off x="766138" y="6133236"/>
                  <a:ext cx="698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281" name="Ink 280">
                  <a:extLst>
                    <a:ext uri="{FF2B5EF4-FFF2-40B4-BE49-F238E27FC236}">
                      <a16:creationId xmlns:a16="http://schemas.microsoft.com/office/drawing/2014/main" id="{98883E76-4EE5-C449-8AC4-EEF660608C9C}"/>
                    </a:ext>
                  </a:extLst>
                </p14:cNvPr>
                <p14:cNvContentPartPr/>
                <p14:nvPr/>
              </p14:nvContentPartPr>
              <p14:xfrm>
                <a:off x="915538" y="6121356"/>
                <a:ext cx="47520" cy="330840"/>
              </p14:xfrm>
            </p:contentPart>
          </mc:Choice>
          <mc:Fallback>
            <p:pic>
              <p:nvPicPr>
                <p:cNvPr id="281" name="Ink 280">
                  <a:extLst>
                    <a:ext uri="{FF2B5EF4-FFF2-40B4-BE49-F238E27FC236}">
                      <a16:creationId xmlns:a16="http://schemas.microsoft.com/office/drawing/2014/main" id="{98883E76-4EE5-C449-8AC4-EEF660608C9C}"/>
                    </a:ext>
                  </a:extLst>
                </p:cNvPr>
                <p:cNvPicPr/>
                <p:nvPr/>
              </p:nvPicPr>
              <p:blipFill>
                <a:blip r:embed="rId525"/>
                <a:stretch>
                  <a:fillRect/>
                </a:stretch>
              </p:blipFill>
              <p:spPr>
                <a:xfrm>
                  <a:off x="897538" y="6103356"/>
                  <a:ext cx="831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282" name="Ink 281">
                  <a:extLst>
                    <a:ext uri="{FF2B5EF4-FFF2-40B4-BE49-F238E27FC236}">
                      <a16:creationId xmlns:a16="http://schemas.microsoft.com/office/drawing/2014/main" id="{F9B3D978-2393-4540-9021-5BDE52EAA50F}"/>
                    </a:ext>
                  </a:extLst>
                </p14:cNvPr>
                <p14:cNvContentPartPr/>
                <p14:nvPr/>
              </p14:nvContentPartPr>
              <p14:xfrm>
                <a:off x="817978" y="6345276"/>
                <a:ext cx="284040" cy="123120"/>
              </p14:xfrm>
            </p:contentPart>
          </mc:Choice>
          <mc:Fallback>
            <p:pic>
              <p:nvPicPr>
                <p:cNvPr id="282" name="Ink 281">
                  <a:extLst>
                    <a:ext uri="{FF2B5EF4-FFF2-40B4-BE49-F238E27FC236}">
                      <a16:creationId xmlns:a16="http://schemas.microsoft.com/office/drawing/2014/main" id="{F9B3D978-2393-4540-9021-5BDE52EAA50F}"/>
                    </a:ext>
                  </a:extLst>
                </p:cNvPr>
                <p:cNvPicPr/>
                <p:nvPr/>
              </p:nvPicPr>
              <p:blipFill>
                <a:blip r:embed="rId527"/>
                <a:stretch>
                  <a:fillRect/>
                </a:stretch>
              </p:blipFill>
              <p:spPr>
                <a:xfrm>
                  <a:off x="799978" y="6327276"/>
                  <a:ext cx="3196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283" name="Ink 282">
                  <a:extLst>
                    <a:ext uri="{FF2B5EF4-FFF2-40B4-BE49-F238E27FC236}">
                      <a16:creationId xmlns:a16="http://schemas.microsoft.com/office/drawing/2014/main" id="{5FA62355-B05F-334B-A9DC-B9E829D11DF7}"/>
                    </a:ext>
                  </a:extLst>
                </p14:cNvPr>
                <p14:cNvContentPartPr/>
                <p14:nvPr/>
              </p14:nvContentPartPr>
              <p14:xfrm>
                <a:off x="1010938" y="6262116"/>
                <a:ext cx="72360" cy="92160"/>
              </p14:xfrm>
            </p:contentPart>
          </mc:Choice>
          <mc:Fallback>
            <p:pic>
              <p:nvPicPr>
                <p:cNvPr id="283" name="Ink 282">
                  <a:extLst>
                    <a:ext uri="{FF2B5EF4-FFF2-40B4-BE49-F238E27FC236}">
                      <a16:creationId xmlns:a16="http://schemas.microsoft.com/office/drawing/2014/main" id="{5FA62355-B05F-334B-A9DC-B9E829D11DF7}"/>
                    </a:ext>
                  </a:extLst>
                </p:cNvPr>
                <p:cNvPicPr/>
                <p:nvPr/>
              </p:nvPicPr>
              <p:blipFill>
                <a:blip r:embed="rId529"/>
                <a:stretch>
                  <a:fillRect/>
                </a:stretch>
              </p:blipFill>
              <p:spPr>
                <a:xfrm>
                  <a:off x="993298" y="6244476"/>
                  <a:ext cx="1080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284" name="Ink 283">
                  <a:extLst>
                    <a:ext uri="{FF2B5EF4-FFF2-40B4-BE49-F238E27FC236}">
                      <a16:creationId xmlns:a16="http://schemas.microsoft.com/office/drawing/2014/main" id="{7A2E94B7-E9FF-8B49-8481-2750A5A82D2E}"/>
                    </a:ext>
                  </a:extLst>
                </p14:cNvPr>
                <p14:cNvContentPartPr/>
                <p14:nvPr/>
              </p14:nvContentPartPr>
              <p14:xfrm>
                <a:off x="1161778" y="6118476"/>
                <a:ext cx="191160" cy="351000"/>
              </p14:xfrm>
            </p:contentPart>
          </mc:Choice>
          <mc:Fallback>
            <p:pic>
              <p:nvPicPr>
                <p:cNvPr id="284" name="Ink 283">
                  <a:extLst>
                    <a:ext uri="{FF2B5EF4-FFF2-40B4-BE49-F238E27FC236}">
                      <a16:creationId xmlns:a16="http://schemas.microsoft.com/office/drawing/2014/main" id="{7A2E94B7-E9FF-8B49-8481-2750A5A82D2E}"/>
                    </a:ext>
                  </a:extLst>
                </p:cNvPr>
                <p:cNvPicPr/>
                <p:nvPr/>
              </p:nvPicPr>
              <p:blipFill>
                <a:blip r:embed="rId531"/>
                <a:stretch>
                  <a:fillRect/>
                </a:stretch>
              </p:blipFill>
              <p:spPr>
                <a:xfrm>
                  <a:off x="1144138" y="6100476"/>
                  <a:ext cx="2268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285" name="Ink 284">
                  <a:extLst>
                    <a:ext uri="{FF2B5EF4-FFF2-40B4-BE49-F238E27FC236}">
                      <a16:creationId xmlns:a16="http://schemas.microsoft.com/office/drawing/2014/main" id="{7F6D47CD-71EE-714F-8B77-9B80D3F3E28C}"/>
                    </a:ext>
                  </a:extLst>
                </p14:cNvPr>
                <p14:cNvContentPartPr/>
                <p14:nvPr/>
              </p14:nvContentPartPr>
              <p14:xfrm>
                <a:off x="1306138" y="6235836"/>
                <a:ext cx="246960" cy="108360"/>
              </p14:xfrm>
            </p:contentPart>
          </mc:Choice>
          <mc:Fallback>
            <p:pic>
              <p:nvPicPr>
                <p:cNvPr id="285" name="Ink 284">
                  <a:extLst>
                    <a:ext uri="{FF2B5EF4-FFF2-40B4-BE49-F238E27FC236}">
                      <a16:creationId xmlns:a16="http://schemas.microsoft.com/office/drawing/2014/main" id="{7F6D47CD-71EE-714F-8B77-9B80D3F3E28C}"/>
                    </a:ext>
                  </a:extLst>
                </p:cNvPr>
                <p:cNvPicPr/>
                <p:nvPr/>
              </p:nvPicPr>
              <p:blipFill>
                <a:blip r:embed="rId533"/>
                <a:stretch>
                  <a:fillRect/>
                </a:stretch>
              </p:blipFill>
              <p:spPr>
                <a:xfrm>
                  <a:off x="1288138" y="6217836"/>
                  <a:ext cx="282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286" name="Ink 285">
                  <a:extLst>
                    <a:ext uri="{FF2B5EF4-FFF2-40B4-BE49-F238E27FC236}">
                      <a16:creationId xmlns:a16="http://schemas.microsoft.com/office/drawing/2014/main" id="{7DA2AE2A-637D-6147-821D-10BA31957171}"/>
                    </a:ext>
                  </a:extLst>
                </p14:cNvPr>
                <p14:cNvContentPartPr/>
                <p14:nvPr/>
              </p14:nvContentPartPr>
              <p14:xfrm>
                <a:off x="1562458" y="6183996"/>
                <a:ext cx="185760" cy="113400"/>
              </p14:xfrm>
            </p:contentPart>
          </mc:Choice>
          <mc:Fallback>
            <p:pic>
              <p:nvPicPr>
                <p:cNvPr id="286" name="Ink 285">
                  <a:extLst>
                    <a:ext uri="{FF2B5EF4-FFF2-40B4-BE49-F238E27FC236}">
                      <a16:creationId xmlns:a16="http://schemas.microsoft.com/office/drawing/2014/main" id="{7DA2AE2A-637D-6147-821D-10BA31957171}"/>
                    </a:ext>
                  </a:extLst>
                </p:cNvPr>
                <p:cNvPicPr/>
                <p:nvPr/>
              </p:nvPicPr>
              <p:blipFill>
                <a:blip r:embed="rId535"/>
                <a:stretch>
                  <a:fillRect/>
                </a:stretch>
              </p:blipFill>
              <p:spPr>
                <a:xfrm>
                  <a:off x="1544818" y="6166356"/>
                  <a:ext cx="221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287" name="Ink 286">
                  <a:extLst>
                    <a:ext uri="{FF2B5EF4-FFF2-40B4-BE49-F238E27FC236}">
                      <a16:creationId xmlns:a16="http://schemas.microsoft.com/office/drawing/2014/main" id="{1A38EED8-23E0-8B4F-8A87-1F7FEB3E062A}"/>
                    </a:ext>
                  </a:extLst>
                </p14:cNvPr>
                <p14:cNvContentPartPr/>
                <p14:nvPr/>
              </p14:nvContentPartPr>
              <p14:xfrm>
                <a:off x="1881418" y="5809956"/>
                <a:ext cx="262080" cy="456120"/>
              </p14:xfrm>
            </p:contentPart>
          </mc:Choice>
          <mc:Fallback>
            <p:pic>
              <p:nvPicPr>
                <p:cNvPr id="287" name="Ink 286">
                  <a:extLst>
                    <a:ext uri="{FF2B5EF4-FFF2-40B4-BE49-F238E27FC236}">
                      <a16:creationId xmlns:a16="http://schemas.microsoft.com/office/drawing/2014/main" id="{1A38EED8-23E0-8B4F-8A87-1F7FEB3E062A}"/>
                    </a:ext>
                  </a:extLst>
                </p:cNvPr>
                <p:cNvPicPr/>
                <p:nvPr/>
              </p:nvPicPr>
              <p:blipFill>
                <a:blip r:embed="rId537"/>
                <a:stretch>
                  <a:fillRect/>
                </a:stretch>
              </p:blipFill>
              <p:spPr>
                <a:xfrm>
                  <a:off x="1863778" y="5791956"/>
                  <a:ext cx="2977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288" name="Ink 287">
                  <a:extLst>
                    <a:ext uri="{FF2B5EF4-FFF2-40B4-BE49-F238E27FC236}">
                      <a16:creationId xmlns:a16="http://schemas.microsoft.com/office/drawing/2014/main" id="{29762575-EEF9-5847-A230-AF89CEE40AC6}"/>
                    </a:ext>
                  </a:extLst>
                </p14:cNvPr>
                <p14:cNvContentPartPr/>
                <p14:nvPr/>
              </p14:nvContentPartPr>
              <p14:xfrm>
                <a:off x="2088778" y="6133596"/>
                <a:ext cx="130680" cy="52200"/>
              </p14:xfrm>
            </p:contentPart>
          </mc:Choice>
          <mc:Fallback>
            <p:pic>
              <p:nvPicPr>
                <p:cNvPr id="288" name="Ink 287">
                  <a:extLst>
                    <a:ext uri="{FF2B5EF4-FFF2-40B4-BE49-F238E27FC236}">
                      <a16:creationId xmlns:a16="http://schemas.microsoft.com/office/drawing/2014/main" id="{29762575-EEF9-5847-A230-AF89CEE40AC6}"/>
                    </a:ext>
                  </a:extLst>
                </p:cNvPr>
                <p:cNvPicPr/>
                <p:nvPr/>
              </p:nvPicPr>
              <p:blipFill>
                <a:blip r:embed="rId539"/>
                <a:stretch>
                  <a:fillRect/>
                </a:stretch>
              </p:blipFill>
              <p:spPr>
                <a:xfrm>
                  <a:off x="2070778" y="6115596"/>
                  <a:ext cx="1663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289" name="Ink 288">
                  <a:extLst>
                    <a:ext uri="{FF2B5EF4-FFF2-40B4-BE49-F238E27FC236}">
                      <a16:creationId xmlns:a16="http://schemas.microsoft.com/office/drawing/2014/main" id="{FA3EC677-9CBE-FA4F-9973-A6B2C6286796}"/>
                    </a:ext>
                  </a:extLst>
                </p14:cNvPr>
                <p14:cNvContentPartPr/>
                <p14:nvPr/>
              </p14:nvContentPartPr>
              <p14:xfrm>
                <a:off x="2241058" y="6061596"/>
                <a:ext cx="99360" cy="267120"/>
              </p14:xfrm>
            </p:contentPart>
          </mc:Choice>
          <mc:Fallback>
            <p:pic>
              <p:nvPicPr>
                <p:cNvPr id="289" name="Ink 288">
                  <a:extLst>
                    <a:ext uri="{FF2B5EF4-FFF2-40B4-BE49-F238E27FC236}">
                      <a16:creationId xmlns:a16="http://schemas.microsoft.com/office/drawing/2014/main" id="{FA3EC677-9CBE-FA4F-9973-A6B2C6286796}"/>
                    </a:ext>
                  </a:extLst>
                </p:cNvPr>
                <p:cNvPicPr/>
                <p:nvPr/>
              </p:nvPicPr>
              <p:blipFill>
                <a:blip r:embed="rId541"/>
                <a:stretch>
                  <a:fillRect/>
                </a:stretch>
              </p:blipFill>
              <p:spPr>
                <a:xfrm>
                  <a:off x="2223058" y="6043596"/>
                  <a:ext cx="1350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290" name="Ink 289">
                  <a:extLst>
                    <a:ext uri="{FF2B5EF4-FFF2-40B4-BE49-F238E27FC236}">
                      <a16:creationId xmlns:a16="http://schemas.microsoft.com/office/drawing/2014/main" id="{5F1E1FFA-3569-8848-9EDF-9DAFFB9D815B}"/>
                    </a:ext>
                  </a:extLst>
                </p14:cNvPr>
                <p14:cNvContentPartPr/>
                <p14:nvPr/>
              </p14:nvContentPartPr>
              <p14:xfrm>
                <a:off x="769378" y="6413316"/>
                <a:ext cx="1602000" cy="259200"/>
              </p14:xfrm>
            </p:contentPart>
          </mc:Choice>
          <mc:Fallback>
            <p:pic>
              <p:nvPicPr>
                <p:cNvPr id="290" name="Ink 289">
                  <a:extLst>
                    <a:ext uri="{FF2B5EF4-FFF2-40B4-BE49-F238E27FC236}">
                      <a16:creationId xmlns:a16="http://schemas.microsoft.com/office/drawing/2014/main" id="{5F1E1FFA-3569-8848-9EDF-9DAFFB9D815B}"/>
                    </a:ext>
                  </a:extLst>
                </p:cNvPr>
                <p:cNvPicPr/>
                <p:nvPr/>
              </p:nvPicPr>
              <p:blipFill>
                <a:blip r:embed="rId543"/>
                <a:stretch>
                  <a:fillRect/>
                </a:stretch>
              </p:blipFill>
              <p:spPr>
                <a:xfrm>
                  <a:off x="751378" y="6395316"/>
                  <a:ext cx="16376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4" name="Ink 323">
                  <a:extLst>
                    <a:ext uri="{FF2B5EF4-FFF2-40B4-BE49-F238E27FC236}">
                      <a16:creationId xmlns:a16="http://schemas.microsoft.com/office/drawing/2014/main" id="{8EFF314F-57C2-9C40-8CB7-AA20086C1F2F}"/>
                    </a:ext>
                  </a:extLst>
                </p14:cNvPr>
                <p14:cNvContentPartPr/>
                <p14:nvPr/>
              </p14:nvContentPartPr>
              <p14:xfrm>
                <a:off x="-2599269" y="6389482"/>
                <a:ext cx="2258640" cy="2139480"/>
              </p14:xfrm>
            </p:contentPart>
          </mc:Choice>
          <mc:Fallback>
            <p:pic>
              <p:nvPicPr>
                <p:cNvPr id="324" name="Ink 323">
                  <a:extLst>
                    <a:ext uri="{FF2B5EF4-FFF2-40B4-BE49-F238E27FC236}">
                      <a16:creationId xmlns:a16="http://schemas.microsoft.com/office/drawing/2014/main" id="{8EFF314F-57C2-9C40-8CB7-AA20086C1F2F}"/>
                    </a:ext>
                  </a:extLst>
                </p:cNvPr>
                <p:cNvPicPr/>
                <p:nvPr/>
              </p:nvPicPr>
              <p:blipFill>
                <a:blip r:embed="rId545"/>
                <a:stretch>
                  <a:fillRect/>
                </a:stretch>
              </p:blipFill>
              <p:spPr>
                <a:xfrm>
                  <a:off x="-2616909" y="6371482"/>
                  <a:ext cx="2294280" cy="21751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25" name="Ink 324">
                  <a:extLst>
                    <a:ext uri="{FF2B5EF4-FFF2-40B4-BE49-F238E27FC236}">
                      <a16:creationId xmlns:a16="http://schemas.microsoft.com/office/drawing/2014/main" id="{21EE2794-661D-DC47-9672-5B792C0737B6}"/>
                    </a:ext>
                  </a:extLst>
                </p14:cNvPr>
                <p14:cNvContentPartPr/>
                <p14:nvPr/>
              </p14:nvContentPartPr>
              <p14:xfrm>
                <a:off x="-292389" y="7532482"/>
                <a:ext cx="546840" cy="368640"/>
              </p14:xfrm>
            </p:contentPart>
          </mc:Choice>
          <mc:Fallback>
            <p:pic>
              <p:nvPicPr>
                <p:cNvPr id="325" name="Ink 324">
                  <a:extLst>
                    <a:ext uri="{FF2B5EF4-FFF2-40B4-BE49-F238E27FC236}">
                      <a16:creationId xmlns:a16="http://schemas.microsoft.com/office/drawing/2014/main" id="{21EE2794-661D-DC47-9672-5B792C0737B6}"/>
                    </a:ext>
                  </a:extLst>
                </p:cNvPr>
                <p:cNvPicPr/>
                <p:nvPr/>
              </p:nvPicPr>
              <p:blipFill>
                <a:blip r:embed="rId547"/>
                <a:stretch>
                  <a:fillRect/>
                </a:stretch>
              </p:blipFill>
              <p:spPr>
                <a:xfrm>
                  <a:off x="-310029" y="7514482"/>
                  <a:ext cx="58248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6" name="Ink 325">
                  <a:extLst>
                    <a:ext uri="{FF2B5EF4-FFF2-40B4-BE49-F238E27FC236}">
                      <a16:creationId xmlns:a16="http://schemas.microsoft.com/office/drawing/2014/main" id="{60C300CA-664B-144A-AE37-3DDA6ACACC1D}"/>
                    </a:ext>
                  </a:extLst>
                </p14:cNvPr>
                <p14:cNvContentPartPr/>
                <p14:nvPr/>
              </p14:nvContentPartPr>
              <p14:xfrm>
                <a:off x="-284829" y="7655602"/>
                <a:ext cx="791280" cy="424080"/>
              </p14:xfrm>
            </p:contentPart>
          </mc:Choice>
          <mc:Fallback>
            <p:pic>
              <p:nvPicPr>
                <p:cNvPr id="326" name="Ink 325">
                  <a:extLst>
                    <a:ext uri="{FF2B5EF4-FFF2-40B4-BE49-F238E27FC236}">
                      <a16:creationId xmlns:a16="http://schemas.microsoft.com/office/drawing/2014/main" id="{60C300CA-664B-144A-AE37-3DDA6ACACC1D}"/>
                    </a:ext>
                  </a:extLst>
                </p:cNvPr>
                <p:cNvPicPr/>
                <p:nvPr/>
              </p:nvPicPr>
              <p:blipFill>
                <a:blip r:embed="rId549"/>
                <a:stretch>
                  <a:fillRect/>
                </a:stretch>
              </p:blipFill>
              <p:spPr>
                <a:xfrm>
                  <a:off x="-302829" y="7637602"/>
                  <a:ext cx="826920" cy="459720"/>
                </a:xfrm>
                <a:prstGeom prst="rect">
                  <a:avLst/>
                </a:prstGeom>
              </p:spPr>
            </p:pic>
          </mc:Fallback>
        </mc:AlternateContent>
      </p:grpSp>
    </p:spTree>
    <p:extLst>
      <p:ext uri="{BB962C8B-B14F-4D97-AF65-F5344CB8AC3E}">
        <p14:creationId xmlns:p14="http://schemas.microsoft.com/office/powerpoint/2010/main" val="1652520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docProps/app.xml><?xml version="1.0" encoding="utf-8"?>
<Properties xmlns="http://schemas.openxmlformats.org/officeDocument/2006/extended-properties" xmlns:vt="http://schemas.openxmlformats.org/officeDocument/2006/docPropsVTypes">
  <TotalTime>1419</TotalTime>
  <Words>598</Words>
  <Application>Microsoft Macintosh PowerPoint</Application>
  <PresentationFormat>Widescreen</PresentationFormat>
  <Paragraphs>110</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Calibri Light</vt:lpstr>
      <vt:lpstr>Symbol</vt:lpstr>
      <vt:lpstr>Times New Roman</vt:lpstr>
      <vt:lpstr>Verdana</vt:lpstr>
      <vt:lpstr>Wingdings</vt:lpstr>
      <vt:lpstr>Office Theme</vt:lpstr>
      <vt:lpstr>Content Layouts</vt:lpstr>
      <vt:lpstr>Section slides</vt:lpstr>
      <vt:lpstr>Content and Image Layouts</vt:lpstr>
      <vt:lpstr>1_Content Layouts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Ramanuj Das</dc:creator>
  <cp:lastModifiedBy>VIKAS BO</cp:lastModifiedBy>
  <cp:revision>23</cp:revision>
  <dcterms:created xsi:type="dcterms:W3CDTF">2020-10-22T11:26:14Z</dcterms:created>
  <dcterms:modified xsi:type="dcterms:W3CDTF">2021-06-01T11:38:54Z</dcterms:modified>
</cp:coreProperties>
</file>